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87" r:id="rId2"/>
    <p:sldMasterId id="2147483699" r:id="rId3"/>
    <p:sldMasterId id="2147483712" r:id="rId4"/>
    <p:sldMasterId id="2147483724" r:id="rId5"/>
    <p:sldMasterId id="2147483736" r:id="rId6"/>
    <p:sldMasterId id="2147483748" r:id="rId7"/>
  </p:sldMasterIdLst>
  <p:notesMasterIdLst>
    <p:notesMasterId r:id="rId24"/>
  </p:notesMasterIdLst>
  <p:sldIdLst>
    <p:sldId id="317" r:id="rId8"/>
    <p:sldId id="339" r:id="rId9"/>
    <p:sldId id="320" r:id="rId10"/>
    <p:sldId id="321" r:id="rId11"/>
    <p:sldId id="336" r:id="rId12"/>
    <p:sldId id="324" r:id="rId13"/>
    <p:sldId id="325" r:id="rId14"/>
    <p:sldId id="311" r:id="rId15"/>
    <p:sldId id="287" r:id="rId16"/>
    <p:sldId id="327" r:id="rId17"/>
    <p:sldId id="337" r:id="rId18"/>
    <p:sldId id="332" r:id="rId19"/>
    <p:sldId id="331" r:id="rId20"/>
    <p:sldId id="338" r:id="rId21"/>
    <p:sldId id="328" r:id="rId22"/>
    <p:sldId id="329" r:id="rId23"/>
  </p:sldIdLst>
  <p:sldSz cx="10158413" cy="7616825"/>
  <p:notesSz cx="6858000" cy="9144000"/>
  <p:defaultTextStyle>
    <a:defPPr>
      <a:defRPr lang="en-GB"/>
    </a:defPPr>
    <a:lvl1pPr algn="l" defTabSz="457146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+mn-ea"/>
        <a:cs typeface="+mn-cs"/>
      </a:defRPr>
    </a:lvl1pPr>
    <a:lvl2pPr marL="742864" indent="-285717" algn="l" defTabSz="457146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+mn-ea"/>
        <a:cs typeface="+mn-cs"/>
      </a:defRPr>
    </a:lvl2pPr>
    <a:lvl3pPr marL="1142868" indent="-228574" algn="l" defTabSz="457146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+mn-ea"/>
        <a:cs typeface="+mn-cs"/>
      </a:defRPr>
    </a:lvl3pPr>
    <a:lvl4pPr marL="1600014" indent="-228574" algn="l" defTabSz="457146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+mn-ea"/>
        <a:cs typeface="+mn-cs"/>
      </a:defRPr>
    </a:lvl4pPr>
    <a:lvl5pPr marL="2057161" indent="-228574" algn="l" defTabSz="457146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+mn-ea"/>
        <a:cs typeface="+mn-cs"/>
      </a:defRPr>
    </a:lvl5pPr>
    <a:lvl6pPr marL="2285735" algn="l" defTabSz="914294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+mn-cs"/>
      </a:defRPr>
    </a:lvl6pPr>
    <a:lvl7pPr marL="2742883" algn="l" defTabSz="914294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+mn-cs"/>
      </a:defRPr>
    </a:lvl7pPr>
    <a:lvl8pPr marL="3200030" algn="l" defTabSz="914294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+mn-cs"/>
      </a:defRPr>
    </a:lvl8pPr>
    <a:lvl9pPr marL="3657178" algn="l" defTabSz="914294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wry, Emily" initials="EL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652"/>
  </p:normalViewPr>
  <p:slideViewPr>
    <p:cSldViewPr>
      <p:cViewPr varScale="1">
        <p:scale>
          <a:sx n="86" d="100"/>
          <a:sy n="86" d="100"/>
        </p:scale>
        <p:origin x="657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Myriad Pro" pitchFamily="1" charset="0"/>
                <a:ea typeface="Geneva" pitchFamily="1" charset="0"/>
                <a:cs typeface="Geneva" pitchFamily="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Myriad Pro" pitchFamily="1" charset="0"/>
                <a:ea typeface="Geneva" pitchFamily="1" charset="0"/>
                <a:cs typeface="Geneva" pitchFamily="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7238" cy="3424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5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44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Myriad Pro" pitchFamily="1" charset="0"/>
                <a:ea typeface="Geneva" pitchFamily="1" charset="0"/>
                <a:cs typeface="Geneva" pitchFamily="1" charset="0"/>
              </a:defRPr>
            </a:lvl1pPr>
          </a:lstStyle>
          <a:p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Myriad Pro" pitchFamily="1" charset="0"/>
                <a:ea typeface="Geneva" pitchFamily="1" charset="0"/>
                <a:cs typeface="Geneva" pitchFamily="1" charset="0"/>
              </a:defRPr>
            </a:lvl1pPr>
          </a:lstStyle>
          <a:p>
            <a:fld id="{C2053A82-D99C-4676-9DAD-EFEDA3E03C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31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864" indent="-285717" algn="l" defTabSz="4571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2868" indent="-228574" algn="l" defTabSz="4571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014" indent="-228574" algn="l" defTabSz="4571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161" indent="-228574" algn="l" defTabSz="45714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5735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3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0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8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031C0A-211B-FA4F-BB96-467CFA1E3CBD}" type="slidenum">
              <a:rPr lang="en-US" sz="1200">
                <a:latin typeface="Times New Roman" charset="0"/>
              </a:rPr>
              <a:pPr eaLnBrk="1" hangingPunct="1"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Times New Roman" charset="0"/>
            </a:endParaRPr>
          </a:p>
        </p:txBody>
      </p:sp>
      <p:sp>
        <p:nvSpPr>
          <p:cNvPr id="153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fld id="{BA9AC604-2D64-B84A-9CBA-0EAFE681973E}" type="slidenum">
              <a:rPr lang="en-US" sz="1200"/>
              <a:pPr algn="r"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15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16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22222D-EDD3-4C69-A696-B4F77C356832}" type="slidenum">
              <a:rPr lang="en-US"/>
              <a:pPr/>
              <a:t>3</a:t>
            </a:fld>
            <a:endParaRPr 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43875B-AF77-432B-BD1B-868A8E2160AD}" type="slidenum">
              <a:rPr lang="en-US"/>
              <a:pPr/>
              <a:t>4</a:t>
            </a:fld>
            <a:endParaRPr lang="en-US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43875B-AF77-432B-BD1B-868A8E2160AD}" type="slidenum">
              <a:rPr lang="en-US"/>
              <a:pPr/>
              <a:t>6</a:t>
            </a:fld>
            <a:endParaRPr lang="en-US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43875B-AF77-432B-BD1B-868A8E2160AD}" type="slidenum">
              <a:rPr lang="en-US"/>
              <a:pPr/>
              <a:t>7</a:t>
            </a:fld>
            <a:endParaRPr lang="en-US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8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9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10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B70CB-D4A7-453A-B4B8-B4C6641C166D}" type="slidenum">
              <a:rPr lang="en-US"/>
              <a:pPr/>
              <a:t>12</a:t>
            </a:fld>
            <a:endParaRPr 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5378"/>
            <a:ext cx="8634413" cy="16335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4316413"/>
            <a:ext cx="7110413" cy="1946275"/>
          </a:xfrm>
        </p:spPr>
        <p:txBody>
          <a:bodyPr/>
          <a:lstStyle>
            <a:lvl1pPr marL="0" indent="0" algn="ctr">
              <a:buNone/>
              <a:defRPr/>
            </a:lvl1pPr>
            <a:lvl2pPr marL="457120" indent="0" algn="ctr">
              <a:buNone/>
              <a:defRPr/>
            </a:lvl2pPr>
            <a:lvl3pPr marL="914241" indent="0" algn="ctr">
              <a:buNone/>
              <a:defRPr/>
            </a:lvl3pPr>
            <a:lvl4pPr marL="1371360" indent="0" algn="ctr">
              <a:buNone/>
              <a:defRPr/>
            </a:lvl4pPr>
            <a:lvl5pPr marL="1828482" indent="0" algn="ctr">
              <a:buNone/>
              <a:defRPr/>
            </a:lvl5pPr>
            <a:lvl6pPr marL="2285603" indent="0" algn="ctr">
              <a:buNone/>
              <a:defRPr/>
            </a:lvl6pPr>
            <a:lvl7pPr marL="2742724" indent="0" algn="ctr">
              <a:buNone/>
              <a:defRPr/>
            </a:lvl7pPr>
            <a:lvl8pPr marL="3199845" indent="0" algn="ctr">
              <a:buNone/>
              <a:defRPr/>
            </a:lvl8pPr>
            <a:lvl9pPr marL="36569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4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5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238" y="303215"/>
            <a:ext cx="2284412" cy="650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3215"/>
            <a:ext cx="6700838" cy="650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397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6"/>
            <a:ext cx="9137650" cy="1266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6643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3385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2792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3762" y="3131361"/>
            <a:ext cx="7110889" cy="1946522"/>
          </a:xfrm>
        </p:spPr>
        <p:txBody>
          <a:bodyPr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 marL="507741" indent="0" algn="ctr">
              <a:buNone/>
            </a:lvl2pPr>
            <a:lvl3pPr marL="1015481" indent="0" algn="ctr">
              <a:buNone/>
            </a:lvl3pPr>
            <a:lvl4pPr marL="1523220" indent="0" algn="ctr">
              <a:buNone/>
            </a:lvl4pPr>
            <a:lvl5pPr marL="2030961" indent="0" algn="ctr">
              <a:buNone/>
            </a:lvl5pPr>
            <a:lvl6pPr marL="2538702" indent="0" algn="ctr">
              <a:buNone/>
            </a:lvl6pPr>
            <a:lvl7pPr marL="3046442" indent="0" algn="ctr">
              <a:buNone/>
            </a:lvl7pPr>
            <a:lvl8pPr marL="3554182" indent="0" algn="ctr">
              <a:buNone/>
            </a:lvl8pPr>
            <a:lvl9pPr marL="4061922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72693" y="2687893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825246" y="2442820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61881" y="423157"/>
            <a:ext cx="8634651" cy="1946522"/>
          </a:xfrm>
        </p:spPr>
        <p:txBody>
          <a:bodyPr anchor="b"/>
          <a:lstStyle>
            <a:lvl1pPr>
              <a:defRPr sz="47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074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5565" y="1139943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35228" y="1696013"/>
            <a:ext cx="9447324" cy="507788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8397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21159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69308" y="2538941"/>
            <a:ext cx="9813027" cy="33852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2693" y="158103"/>
            <a:ext cx="9813027" cy="2376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239" y="3046734"/>
            <a:ext cx="7199069" cy="1858364"/>
          </a:xfrm>
        </p:spPr>
        <p:txBody>
          <a:bodyPr anchor="t"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69308" y="2708204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5246" y="2442820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48" y="592420"/>
            <a:ext cx="8634651" cy="1692628"/>
          </a:xfrm>
        </p:spPr>
        <p:txBody>
          <a:bodyPr anchor="b"/>
          <a:lstStyle>
            <a:lvl1pPr algn="ctr">
              <a:buNone/>
              <a:defRPr sz="47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549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3661" y="7119192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5069302" y="1750000"/>
            <a:ext cx="9911" cy="535283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35228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333167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8482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5079207" y="2443731"/>
            <a:ext cx="0" cy="4651341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0158413" cy="160799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08" y="1523367"/>
            <a:ext cx="9813027" cy="101557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111" y="7098881"/>
            <a:ext cx="9813027" cy="3452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27" y="1692628"/>
            <a:ext cx="4488397" cy="814076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400" b="1" dirty="0" smtClean="0">
                <a:solidFill>
                  <a:srgbClr val="FFFFFF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22871" y="1692629"/>
            <a:ext cx="4490160" cy="81246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614" y="7119192"/>
            <a:ext cx="3978712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69308" y="1421807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35227" y="2744837"/>
            <a:ext cx="4490019" cy="424090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5333167" y="2744837"/>
            <a:ext cx="4486632" cy="424511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25246" y="1157762"/>
            <a:ext cx="507921" cy="490157"/>
          </a:xfrm>
        </p:spPr>
        <p:txBody>
          <a:bodyPr/>
          <a:lstStyle>
            <a:lvl1pPr algn="ctr">
              <a:defRPr/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140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25246" y="1150659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0911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308" y="176033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40593" y="7024405"/>
            <a:ext cx="677228" cy="49015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F3BB01-2EA3-4742-AE65-2860ECA7DB4F}" type="slidenum">
              <a:rPr lang="en-US" smtClean="0">
                <a:latin typeface="Georgia"/>
              </a:rPr>
              <a:pPr/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6724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01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69308" y="169263"/>
            <a:ext cx="9813027" cy="33852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1320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67" y="1015577"/>
            <a:ext cx="2624257" cy="1100208"/>
          </a:xfrm>
        </p:spPr>
        <p:txBody>
          <a:bodyPr anchor="b">
            <a:noAutofit/>
          </a:bodyPr>
          <a:lstStyle>
            <a:lvl1pPr algn="l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23267" y="2200421"/>
            <a:ext cx="2624257" cy="4603595"/>
          </a:xfrm>
        </p:spPr>
        <p:txBody>
          <a:bodyPr/>
          <a:lstStyle>
            <a:lvl1pPr marL="0" indent="0">
              <a:spcAft>
                <a:spcPts val="1111"/>
              </a:spcAft>
              <a:buNone/>
              <a:defRPr sz="1800">
                <a:solidFill>
                  <a:srgbClr val="FFFFFF"/>
                </a:solidFill>
              </a:defRPr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470791" y="761682"/>
            <a:ext cx="6264355" cy="6008829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47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32" y="7120196"/>
            <a:ext cx="3758613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0548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9308" y="169263"/>
            <a:ext cx="9813027" cy="33514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47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229" y="5585672"/>
            <a:ext cx="6518315" cy="1354102"/>
          </a:xfrm>
        </p:spPr>
        <p:txBody>
          <a:bodyPr anchor="t">
            <a:noAutofit/>
          </a:bodyPr>
          <a:lstStyle>
            <a:lvl1pPr algn="l">
              <a:buNone/>
              <a:defRPr sz="27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33229" y="677051"/>
            <a:ext cx="6518315" cy="4739358"/>
          </a:xfrm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3267" y="1100208"/>
            <a:ext cx="2708910" cy="5839566"/>
          </a:xfrm>
        </p:spPr>
        <p:txBody>
          <a:bodyPr/>
          <a:lstStyle>
            <a:lvl1pPr marL="0" indent="0">
              <a:spcAft>
                <a:spcPts val="1111"/>
              </a:spcAft>
              <a:buFontTx/>
              <a:buNone/>
              <a:defRPr sz="1800">
                <a:solidFill>
                  <a:srgbClr val="FFFFFF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0275" y="7113683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28" y="7120196"/>
            <a:ext cx="3982098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19859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85238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788117" y="0"/>
            <a:ext cx="2370296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468912" y="3640842"/>
            <a:ext cx="6936389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8" tIns="50775" rIns="101548" bIns="50775" anchor="ctr" compatLnSpc="1"/>
          <a:lstStyle/>
          <a:p>
            <a:pPr defTabSz="1015481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98493" y="324949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03463" y="335443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8" tIns="50775" rIns="101548" bIns="50775" anchor="ctr"/>
          <a:lstStyle/>
          <a:p>
            <a:pPr algn="ctr" defTabSz="1015481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3146" y="3342946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8614" y="338528"/>
            <a:ext cx="7280196" cy="646548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11384" y="338532"/>
            <a:ext cx="1608415" cy="649898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017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5378"/>
            <a:ext cx="8634413" cy="16335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4316413"/>
            <a:ext cx="7110413" cy="1946275"/>
          </a:xfrm>
        </p:spPr>
        <p:txBody>
          <a:bodyPr/>
          <a:lstStyle>
            <a:lvl1pPr marL="0" indent="0" algn="ctr">
              <a:buNone/>
              <a:defRPr/>
            </a:lvl1pPr>
            <a:lvl2pPr marL="457120" indent="0" algn="ctr">
              <a:buNone/>
              <a:defRPr/>
            </a:lvl2pPr>
            <a:lvl3pPr marL="914241" indent="0" algn="ctr">
              <a:buNone/>
              <a:defRPr/>
            </a:lvl3pPr>
            <a:lvl4pPr marL="1371360" indent="0" algn="ctr">
              <a:buNone/>
              <a:defRPr/>
            </a:lvl4pPr>
            <a:lvl5pPr marL="1828482" indent="0" algn="ctr">
              <a:buNone/>
              <a:defRPr/>
            </a:lvl5pPr>
            <a:lvl6pPr marL="2285603" indent="0" algn="ctr">
              <a:buNone/>
              <a:defRPr/>
            </a:lvl6pPr>
            <a:lvl7pPr marL="2742724" indent="0" algn="ctr">
              <a:buNone/>
              <a:defRPr/>
            </a:lvl7pPr>
            <a:lvl8pPr marL="3199845" indent="0" algn="ctr">
              <a:buNone/>
              <a:defRPr/>
            </a:lvl8pPr>
            <a:lvl9pPr marL="36569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403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0141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88" y="4894263"/>
            <a:ext cx="8636000" cy="15128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88" y="3228975"/>
            <a:ext cx="8636000" cy="16652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0" indent="0">
              <a:buNone/>
              <a:defRPr sz="1800"/>
            </a:lvl2pPr>
            <a:lvl3pPr marL="914241" indent="0">
              <a:buNone/>
              <a:defRPr sz="1600"/>
            </a:lvl3pPr>
            <a:lvl4pPr marL="1371360" indent="0">
              <a:buNone/>
              <a:defRPr sz="1400"/>
            </a:lvl4pPr>
            <a:lvl5pPr marL="1828482" indent="0">
              <a:buNone/>
              <a:defRPr sz="1400"/>
            </a:lvl5pPr>
            <a:lvl6pPr marL="2285603" indent="0">
              <a:buNone/>
              <a:defRPr sz="1400"/>
            </a:lvl6pPr>
            <a:lvl7pPr marL="2742724" indent="0">
              <a:buNone/>
              <a:defRPr sz="1400"/>
            </a:lvl7pPr>
            <a:lvl8pPr marL="3199845" indent="0">
              <a:buNone/>
              <a:defRPr sz="1400"/>
            </a:lvl8pPr>
            <a:lvl9pPr marL="365696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3418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3" y="1782765"/>
            <a:ext cx="4492625" cy="5022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3026" y="1782765"/>
            <a:ext cx="4492625" cy="5022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592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304800"/>
            <a:ext cx="9142413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1704978"/>
            <a:ext cx="4487863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0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3" indent="0">
              <a:buNone/>
              <a:defRPr sz="1600" b="1"/>
            </a:lvl6pPr>
            <a:lvl7pPr marL="2742724" indent="0">
              <a:buNone/>
              <a:defRPr sz="1600" b="1"/>
            </a:lvl7pPr>
            <a:lvl8pPr marL="3199845" indent="0">
              <a:buNone/>
              <a:defRPr sz="1600" b="1"/>
            </a:lvl8pPr>
            <a:lvl9pPr marL="36569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416178"/>
            <a:ext cx="4487863" cy="4387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2" y="1704978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0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3" indent="0">
              <a:buNone/>
              <a:defRPr sz="1600" b="1"/>
            </a:lvl6pPr>
            <a:lvl7pPr marL="2742724" indent="0">
              <a:buNone/>
              <a:defRPr sz="1600" b="1"/>
            </a:lvl7pPr>
            <a:lvl8pPr marL="3199845" indent="0">
              <a:buNone/>
              <a:defRPr sz="1600" b="1"/>
            </a:lvl8pPr>
            <a:lvl9pPr marL="36569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2" y="2416178"/>
            <a:ext cx="4489450" cy="4387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51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86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88" y="4894263"/>
            <a:ext cx="8636000" cy="15128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88" y="3228975"/>
            <a:ext cx="8636000" cy="16652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0" indent="0">
              <a:buNone/>
              <a:defRPr sz="1800"/>
            </a:lvl2pPr>
            <a:lvl3pPr marL="914241" indent="0">
              <a:buNone/>
              <a:defRPr sz="1600"/>
            </a:lvl3pPr>
            <a:lvl4pPr marL="1371360" indent="0">
              <a:buNone/>
              <a:defRPr sz="1400"/>
            </a:lvl4pPr>
            <a:lvl5pPr marL="1828482" indent="0">
              <a:buNone/>
              <a:defRPr sz="1400"/>
            </a:lvl5pPr>
            <a:lvl6pPr marL="2285603" indent="0">
              <a:buNone/>
              <a:defRPr sz="1400"/>
            </a:lvl6pPr>
            <a:lvl7pPr marL="2742724" indent="0">
              <a:buNone/>
              <a:defRPr sz="1400"/>
            </a:lvl7pPr>
            <a:lvl8pPr marL="3199845" indent="0">
              <a:buNone/>
              <a:defRPr sz="1400"/>
            </a:lvl8pPr>
            <a:lvl9pPr marL="365696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3418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384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4"/>
            <a:ext cx="3341688" cy="129063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78488" cy="6500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1688" cy="5210175"/>
          </a:xfrm>
        </p:spPr>
        <p:txBody>
          <a:bodyPr/>
          <a:lstStyle>
            <a:lvl1pPr marL="0" indent="0">
              <a:buNone/>
              <a:defRPr sz="1400"/>
            </a:lvl1pPr>
            <a:lvl2pPr marL="457120" indent="0">
              <a:buNone/>
              <a:defRPr sz="1200"/>
            </a:lvl2pPr>
            <a:lvl3pPr marL="914241" indent="0">
              <a:buNone/>
              <a:defRPr sz="1000"/>
            </a:lvl3pPr>
            <a:lvl4pPr marL="1371360" indent="0">
              <a:buNone/>
              <a:defRPr sz="900"/>
            </a:lvl4pPr>
            <a:lvl5pPr marL="1828482" indent="0">
              <a:buNone/>
              <a:defRPr sz="900"/>
            </a:lvl5pPr>
            <a:lvl6pPr marL="2285603" indent="0">
              <a:buNone/>
              <a:defRPr sz="900"/>
            </a:lvl6pPr>
            <a:lvl7pPr marL="2742724" indent="0">
              <a:buNone/>
              <a:defRPr sz="900"/>
            </a:lvl7pPr>
            <a:lvl8pPr marL="3199845" indent="0">
              <a:buNone/>
              <a:defRPr sz="900"/>
            </a:lvl8pPr>
            <a:lvl9pPr marL="36569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05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2413"/>
            <a:ext cx="6096000" cy="628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41"/>
            <a:ext cx="6096000" cy="4570412"/>
          </a:xfrm>
        </p:spPr>
        <p:txBody>
          <a:bodyPr/>
          <a:lstStyle>
            <a:lvl1pPr marL="0" indent="0">
              <a:buNone/>
              <a:defRPr sz="3200"/>
            </a:lvl1pPr>
            <a:lvl2pPr marL="457120" indent="0">
              <a:buNone/>
              <a:defRPr sz="2800"/>
            </a:lvl2pPr>
            <a:lvl3pPr marL="914241" indent="0">
              <a:buNone/>
              <a:defRPr sz="2400"/>
            </a:lvl3pPr>
            <a:lvl4pPr marL="1371360" indent="0">
              <a:buNone/>
              <a:defRPr sz="2000"/>
            </a:lvl4pPr>
            <a:lvl5pPr marL="1828482" indent="0">
              <a:buNone/>
              <a:defRPr sz="2000"/>
            </a:lvl5pPr>
            <a:lvl6pPr marL="2285603" indent="0">
              <a:buNone/>
              <a:defRPr sz="2000"/>
            </a:lvl6pPr>
            <a:lvl7pPr marL="2742724" indent="0">
              <a:buNone/>
              <a:defRPr sz="2000"/>
            </a:lvl7pPr>
            <a:lvl8pPr marL="3199845" indent="0">
              <a:buNone/>
              <a:defRPr sz="2000"/>
            </a:lvl8pPr>
            <a:lvl9pPr marL="365696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1063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120" indent="0">
              <a:buNone/>
              <a:defRPr sz="1200"/>
            </a:lvl2pPr>
            <a:lvl3pPr marL="914241" indent="0">
              <a:buNone/>
              <a:defRPr sz="1000"/>
            </a:lvl3pPr>
            <a:lvl4pPr marL="1371360" indent="0">
              <a:buNone/>
              <a:defRPr sz="900"/>
            </a:lvl4pPr>
            <a:lvl5pPr marL="1828482" indent="0">
              <a:buNone/>
              <a:defRPr sz="900"/>
            </a:lvl5pPr>
            <a:lvl6pPr marL="2285603" indent="0">
              <a:buNone/>
              <a:defRPr sz="900"/>
            </a:lvl6pPr>
            <a:lvl7pPr marL="2742724" indent="0">
              <a:buNone/>
              <a:defRPr sz="900"/>
            </a:lvl7pPr>
            <a:lvl8pPr marL="3199845" indent="0">
              <a:buNone/>
              <a:defRPr sz="900"/>
            </a:lvl8pPr>
            <a:lvl9pPr marL="36569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324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55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238" y="303215"/>
            <a:ext cx="2284412" cy="650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3215"/>
            <a:ext cx="6700838" cy="650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397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6"/>
            <a:ext cx="9137650" cy="1266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66437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81" y="2366157"/>
            <a:ext cx="8634651" cy="16326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62" y="4316201"/>
            <a:ext cx="7110889" cy="19465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0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8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6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4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1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087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0222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48" y="4894517"/>
            <a:ext cx="8634651" cy="1512786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448" y="3228337"/>
            <a:ext cx="8634651" cy="1666180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7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4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2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9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87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64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41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19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923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21" y="1777261"/>
            <a:ext cx="4486632" cy="502675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860" y="1777261"/>
            <a:ext cx="4486632" cy="502675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96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3" y="1782765"/>
            <a:ext cx="4492625" cy="5022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3026" y="1782765"/>
            <a:ext cx="4492625" cy="5022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592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20" y="1704971"/>
            <a:ext cx="4488397" cy="71055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741" indent="0">
              <a:buNone/>
              <a:defRPr sz="2200" b="1"/>
            </a:lvl2pPr>
            <a:lvl3pPr marL="1015481" indent="0">
              <a:buNone/>
              <a:defRPr sz="2000" b="1"/>
            </a:lvl3pPr>
            <a:lvl4pPr marL="1523220" indent="0">
              <a:buNone/>
              <a:defRPr sz="1800" b="1"/>
            </a:lvl4pPr>
            <a:lvl5pPr marL="2030961" indent="0">
              <a:buNone/>
              <a:defRPr sz="1800" b="1"/>
            </a:lvl5pPr>
            <a:lvl6pPr marL="2538702" indent="0">
              <a:buNone/>
              <a:defRPr sz="1800" b="1"/>
            </a:lvl6pPr>
            <a:lvl7pPr marL="3046442" indent="0">
              <a:buNone/>
              <a:defRPr sz="1800" b="1"/>
            </a:lvl7pPr>
            <a:lvl8pPr marL="3554182" indent="0">
              <a:buNone/>
              <a:defRPr sz="1800" b="1"/>
            </a:lvl8pPr>
            <a:lvl9pPr marL="406192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20" y="2415523"/>
            <a:ext cx="4488397" cy="4388491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33" y="1704971"/>
            <a:ext cx="4490160" cy="71055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741" indent="0">
              <a:buNone/>
              <a:defRPr sz="2200" b="1"/>
            </a:lvl2pPr>
            <a:lvl3pPr marL="1015481" indent="0">
              <a:buNone/>
              <a:defRPr sz="2000" b="1"/>
            </a:lvl3pPr>
            <a:lvl4pPr marL="1523220" indent="0">
              <a:buNone/>
              <a:defRPr sz="1800" b="1"/>
            </a:lvl4pPr>
            <a:lvl5pPr marL="2030961" indent="0">
              <a:buNone/>
              <a:defRPr sz="1800" b="1"/>
            </a:lvl5pPr>
            <a:lvl6pPr marL="2538702" indent="0">
              <a:buNone/>
              <a:defRPr sz="1800" b="1"/>
            </a:lvl6pPr>
            <a:lvl7pPr marL="3046442" indent="0">
              <a:buNone/>
              <a:defRPr sz="1800" b="1"/>
            </a:lvl7pPr>
            <a:lvl8pPr marL="3554182" indent="0">
              <a:buNone/>
              <a:defRPr sz="1800" b="1"/>
            </a:lvl8pPr>
            <a:lvl9pPr marL="406192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333" y="2415523"/>
            <a:ext cx="4490160" cy="4388491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270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8220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16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21" y="303262"/>
            <a:ext cx="3342048" cy="129062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657" y="303268"/>
            <a:ext cx="5678835" cy="6500749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921" y="1593893"/>
            <a:ext cx="3342048" cy="5210120"/>
          </a:xfrm>
        </p:spPr>
        <p:txBody>
          <a:bodyPr/>
          <a:lstStyle>
            <a:lvl1pPr marL="0" indent="0">
              <a:buNone/>
              <a:defRPr sz="1600"/>
            </a:lvl1pPr>
            <a:lvl2pPr marL="507741" indent="0">
              <a:buNone/>
              <a:defRPr sz="1300"/>
            </a:lvl2pPr>
            <a:lvl3pPr marL="1015481" indent="0">
              <a:buNone/>
              <a:defRPr sz="1100"/>
            </a:lvl3pPr>
            <a:lvl4pPr marL="1523220" indent="0">
              <a:buNone/>
              <a:defRPr sz="1000"/>
            </a:lvl4pPr>
            <a:lvl5pPr marL="2030961" indent="0">
              <a:buNone/>
              <a:defRPr sz="1000"/>
            </a:lvl5pPr>
            <a:lvl6pPr marL="2538702" indent="0">
              <a:buNone/>
              <a:defRPr sz="1000"/>
            </a:lvl6pPr>
            <a:lvl7pPr marL="3046442" indent="0">
              <a:buNone/>
              <a:defRPr sz="1000"/>
            </a:lvl7pPr>
            <a:lvl8pPr marL="3554182" indent="0">
              <a:buNone/>
              <a:defRPr sz="1000"/>
            </a:lvl8pPr>
            <a:lvl9pPr marL="406192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916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120" y="5331777"/>
            <a:ext cx="6095048" cy="629447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1120" y="680577"/>
            <a:ext cx="6095048" cy="4570095"/>
          </a:xfrm>
        </p:spPr>
        <p:txBody>
          <a:bodyPr/>
          <a:lstStyle>
            <a:lvl1pPr marL="0" indent="0">
              <a:buNone/>
              <a:defRPr sz="3600"/>
            </a:lvl1pPr>
            <a:lvl2pPr marL="507741" indent="0">
              <a:buNone/>
              <a:defRPr sz="3100"/>
            </a:lvl2pPr>
            <a:lvl3pPr marL="1015481" indent="0">
              <a:buNone/>
              <a:defRPr sz="2700"/>
            </a:lvl3pPr>
            <a:lvl4pPr marL="1523220" indent="0">
              <a:buNone/>
              <a:defRPr sz="2200"/>
            </a:lvl4pPr>
            <a:lvl5pPr marL="2030961" indent="0">
              <a:buNone/>
              <a:defRPr sz="2200"/>
            </a:lvl5pPr>
            <a:lvl6pPr marL="2538702" indent="0">
              <a:buNone/>
              <a:defRPr sz="2200"/>
            </a:lvl6pPr>
            <a:lvl7pPr marL="3046442" indent="0">
              <a:buNone/>
              <a:defRPr sz="2200"/>
            </a:lvl7pPr>
            <a:lvl8pPr marL="3554182" indent="0">
              <a:buNone/>
              <a:defRPr sz="2200"/>
            </a:lvl8pPr>
            <a:lvl9pPr marL="406192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1120" y="5961224"/>
            <a:ext cx="6095048" cy="893918"/>
          </a:xfrm>
        </p:spPr>
        <p:txBody>
          <a:bodyPr/>
          <a:lstStyle>
            <a:lvl1pPr marL="0" indent="0">
              <a:buNone/>
              <a:defRPr sz="1600"/>
            </a:lvl1pPr>
            <a:lvl2pPr marL="507741" indent="0">
              <a:buNone/>
              <a:defRPr sz="1300"/>
            </a:lvl2pPr>
            <a:lvl3pPr marL="1015481" indent="0">
              <a:buNone/>
              <a:defRPr sz="1100"/>
            </a:lvl3pPr>
            <a:lvl4pPr marL="1523220" indent="0">
              <a:buNone/>
              <a:defRPr sz="1000"/>
            </a:lvl4pPr>
            <a:lvl5pPr marL="2030961" indent="0">
              <a:buNone/>
              <a:defRPr sz="1000"/>
            </a:lvl5pPr>
            <a:lvl6pPr marL="2538702" indent="0">
              <a:buNone/>
              <a:defRPr sz="1000"/>
            </a:lvl6pPr>
            <a:lvl7pPr marL="3046442" indent="0">
              <a:buNone/>
              <a:defRPr sz="1000"/>
            </a:lvl7pPr>
            <a:lvl8pPr marL="3554182" indent="0">
              <a:buNone/>
              <a:defRPr sz="1000"/>
            </a:lvl8pPr>
            <a:lvl9pPr marL="406192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82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946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4849" y="305031"/>
            <a:ext cx="2285643" cy="64989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7921" y="305031"/>
            <a:ext cx="6687622" cy="64989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609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81" y="677053"/>
            <a:ext cx="8634651" cy="4739358"/>
          </a:xfrm>
        </p:spPr>
        <p:txBody>
          <a:bodyPr/>
          <a:lstStyle>
            <a:lvl1pPr>
              <a:lnSpc>
                <a:spcPct val="100000"/>
              </a:lnSpc>
              <a:defRPr sz="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62" y="5501040"/>
            <a:ext cx="7110889" cy="135410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07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0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6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3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1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E7740-A4A9-432F-9605-646970A93296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23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35EB0-E79C-420F-B410-B0D71B471F7B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6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95083" y="4359046"/>
            <a:ext cx="93648" cy="9362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42" tIns="50771" rIns="101542" bIns="50771" anchor="ctr"/>
          <a:lstStyle/>
          <a:p>
            <a:pPr algn="ctr" defTabSz="101542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Oval 4"/>
          <p:cNvSpPr/>
          <p:nvPr/>
        </p:nvSpPr>
        <p:spPr>
          <a:xfrm>
            <a:off x="5217298" y="4359046"/>
            <a:ext cx="93648" cy="9362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42" tIns="50771" rIns="101542" bIns="50771" anchor="ctr"/>
          <a:lstStyle/>
          <a:p>
            <a:pPr algn="ctr" defTabSz="101542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Oval 5"/>
          <p:cNvSpPr/>
          <p:nvPr/>
        </p:nvSpPr>
        <p:spPr>
          <a:xfrm>
            <a:off x="4772874" y="4359046"/>
            <a:ext cx="95235" cy="9362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42" tIns="50771" rIns="101542" bIns="50771" anchor="ctr"/>
          <a:lstStyle/>
          <a:p>
            <a:pPr algn="ctr" defTabSz="101542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48" y="1523372"/>
            <a:ext cx="8634651" cy="2782257"/>
          </a:xfrm>
        </p:spPr>
        <p:txBody>
          <a:bodyPr/>
          <a:lstStyle>
            <a:lvl1pPr algn="ctr" defTabSz="101541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3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448" y="4518968"/>
            <a:ext cx="8634651" cy="1257128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7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4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1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85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62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3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3BC5F-B6F7-4546-BE37-E6488E17D0C2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304800"/>
            <a:ext cx="9142413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1704978"/>
            <a:ext cx="4487863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0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3" indent="0">
              <a:buNone/>
              <a:defRPr sz="1600" b="1"/>
            </a:lvl6pPr>
            <a:lvl7pPr marL="2742724" indent="0">
              <a:buNone/>
              <a:defRPr sz="1600" b="1"/>
            </a:lvl7pPr>
            <a:lvl8pPr marL="3199845" indent="0">
              <a:buNone/>
              <a:defRPr sz="1600" b="1"/>
            </a:lvl8pPr>
            <a:lvl9pPr marL="36569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416178"/>
            <a:ext cx="4487863" cy="4387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2" y="1704978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0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3" indent="0">
              <a:buNone/>
              <a:defRPr sz="1600" b="1"/>
            </a:lvl6pPr>
            <a:lvl7pPr marL="2742724" indent="0">
              <a:buNone/>
              <a:defRPr sz="1600" b="1"/>
            </a:lvl7pPr>
            <a:lvl8pPr marL="3199845" indent="0">
              <a:buNone/>
              <a:defRPr sz="1600" b="1"/>
            </a:lvl8pPr>
            <a:lvl9pPr marL="36569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2" y="2416178"/>
            <a:ext cx="4489450" cy="4387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516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861" y="1777261"/>
            <a:ext cx="4486632" cy="5026752"/>
          </a:xfrm>
        </p:spPr>
        <p:txBody>
          <a:bodyPr/>
          <a:lstStyle>
            <a:lvl1pPr>
              <a:defRPr sz="27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336" y="1777260"/>
            <a:ext cx="4490019" cy="5027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F4424-DF47-4C82-8D2B-16011A11CF30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9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20" y="1777259"/>
            <a:ext cx="4488397" cy="677051"/>
          </a:xfrm>
        </p:spPr>
        <p:txBody>
          <a:bodyPr anchor="b">
            <a:noAutofit/>
          </a:bodyPr>
          <a:lstStyle>
            <a:lvl1pPr marL="0" indent="0" algn="ctr">
              <a:buNone/>
              <a:defRPr sz="2700" b="0"/>
            </a:lvl1pPr>
            <a:lvl2pPr marL="507703" indent="0">
              <a:buNone/>
              <a:defRPr sz="2200" b="1"/>
            </a:lvl2pPr>
            <a:lvl3pPr marL="1015412" indent="0">
              <a:buNone/>
              <a:defRPr sz="2000" b="1"/>
            </a:lvl3pPr>
            <a:lvl4pPr marL="1523118" indent="0">
              <a:buNone/>
              <a:defRPr sz="1800" b="1"/>
            </a:lvl4pPr>
            <a:lvl5pPr marL="2030823" indent="0">
              <a:buNone/>
              <a:defRPr sz="1800" b="1"/>
            </a:lvl5pPr>
            <a:lvl6pPr marL="2538529" indent="0">
              <a:buNone/>
              <a:defRPr sz="1800" b="1"/>
            </a:lvl6pPr>
            <a:lvl7pPr marL="3046236" indent="0">
              <a:buNone/>
              <a:defRPr sz="1800" b="1"/>
            </a:lvl7pPr>
            <a:lvl8pPr marL="3553941" indent="0">
              <a:buNone/>
              <a:defRPr sz="1800" b="1"/>
            </a:lvl8pPr>
            <a:lvl9pPr marL="406164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3861" y="1777259"/>
            <a:ext cx="4490160" cy="677051"/>
          </a:xfrm>
        </p:spPr>
        <p:txBody>
          <a:bodyPr anchor="b">
            <a:noAutofit/>
          </a:bodyPr>
          <a:lstStyle>
            <a:lvl1pPr marL="0" indent="0" algn="ctr">
              <a:buNone/>
              <a:defRPr sz="2700" b="0"/>
            </a:lvl1pPr>
            <a:lvl2pPr marL="507703" indent="0">
              <a:buNone/>
              <a:defRPr sz="2200" b="1"/>
            </a:lvl2pPr>
            <a:lvl3pPr marL="1015412" indent="0">
              <a:buNone/>
              <a:defRPr sz="2000" b="1"/>
            </a:lvl3pPr>
            <a:lvl4pPr marL="1523118" indent="0">
              <a:buNone/>
              <a:defRPr sz="1800" b="1"/>
            </a:lvl4pPr>
            <a:lvl5pPr marL="2030823" indent="0">
              <a:buNone/>
              <a:defRPr sz="1800" b="1"/>
            </a:lvl5pPr>
            <a:lvl6pPr marL="2538529" indent="0">
              <a:buNone/>
              <a:defRPr sz="1800" b="1"/>
            </a:lvl6pPr>
            <a:lvl7pPr marL="3046236" indent="0">
              <a:buNone/>
              <a:defRPr sz="1800" b="1"/>
            </a:lvl7pPr>
            <a:lvl8pPr marL="3553941" indent="0">
              <a:buNone/>
              <a:defRPr sz="1800" b="1"/>
            </a:lvl8pPr>
            <a:lvl9pPr marL="406164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07920" y="2457696"/>
            <a:ext cx="4490019" cy="4346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90951" y="2457696"/>
            <a:ext cx="4490019" cy="4346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00A62-B4B5-4AF4-8FAF-EFF4A64684D6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31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04970-4FBA-426F-9CFB-80E01C32CA7B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082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F6C7C-45C4-4362-B2F8-2580FE242553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133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2406" y="296211"/>
            <a:ext cx="3342048" cy="2327363"/>
          </a:xfrm>
        </p:spPr>
        <p:txBody>
          <a:bodyPr/>
          <a:lstStyle>
            <a:lvl1pPr algn="ctr">
              <a:lnSpc>
                <a:spcPct val="100000"/>
              </a:lnSpc>
              <a:defRPr sz="31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920" y="303270"/>
            <a:ext cx="5550092" cy="6500749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2406" y="2708211"/>
            <a:ext cx="3342048" cy="4095807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800"/>
            </a:lvl1pPr>
            <a:lvl2pPr marL="507703" indent="0">
              <a:buNone/>
              <a:defRPr sz="1300"/>
            </a:lvl2pPr>
            <a:lvl3pPr marL="1015412" indent="0">
              <a:buNone/>
              <a:defRPr sz="1100"/>
            </a:lvl3pPr>
            <a:lvl4pPr marL="1523118" indent="0">
              <a:buNone/>
              <a:defRPr sz="1000"/>
            </a:lvl4pPr>
            <a:lvl5pPr marL="2030823" indent="0">
              <a:buNone/>
              <a:defRPr sz="1000"/>
            </a:lvl5pPr>
            <a:lvl6pPr marL="2538529" indent="0">
              <a:buNone/>
              <a:defRPr sz="1000"/>
            </a:lvl6pPr>
            <a:lvl7pPr marL="3046236" indent="0">
              <a:buNone/>
              <a:defRPr sz="1000"/>
            </a:lvl7pPr>
            <a:lvl8pPr marL="3553941" indent="0">
              <a:buNone/>
              <a:defRPr sz="1000"/>
            </a:lvl8pPr>
            <a:lvl9pPr marL="40616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39387-9CF2-4CAC-8B68-C1C70ACB1288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575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905" y="253894"/>
            <a:ext cx="6345480" cy="994419"/>
          </a:xfrm>
        </p:spPr>
        <p:txBody>
          <a:bodyPr/>
          <a:lstStyle>
            <a:lvl1pPr algn="ctr">
              <a:lnSpc>
                <a:spcPct val="100000"/>
              </a:lnSpc>
              <a:defRPr sz="3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5435" y="1269471"/>
            <a:ext cx="6726420" cy="5043502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600"/>
            </a:lvl1pPr>
            <a:lvl2pPr marL="507703" indent="0">
              <a:buNone/>
              <a:defRPr sz="3100"/>
            </a:lvl2pPr>
            <a:lvl3pPr marL="1015412" indent="0">
              <a:buNone/>
              <a:defRPr sz="2700"/>
            </a:lvl3pPr>
            <a:lvl4pPr marL="1523118" indent="0">
              <a:buNone/>
              <a:defRPr sz="2200"/>
            </a:lvl4pPr>
            <a:lvl5pPr marL="2030823" indent="0">
              <a:buNone/>
              <a:defRPr sz="2200"/>
            </a:lvl5pPr>
            <a:lvl6pPr marL="2538529" indent="0">
              <a:buNone/>
              <a:defRPr sz="2200"/>
            </a:lvl6pPr>
            <a:lvl7pPr marL="3046236" indent="0">
              <a:buNone/>
              <a:defRPr sz="2200"/>
            </a:lvl7pPr>
            <a:lvl8pPr marL="3553941" indent="0">
              <a:buNone/>
              <a:defRPr sz="2200"/>
            </a:lvl8pPr>
            <a:lvl9pPr marL="4061645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5905" y="6453143"/>
            <a:ext cx="6345480" cy="59242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507703" indent="0">
              <a:buNone/>
              <a:defRPr sz="1300"/>
            </a:lvl2pPr>
            <a:lvl3pPr marL="1015412" indent="0">
              <a:buNone/>
              <a:defRPr sz="1100"/>
            </a:lvl3pPr>
            <a:lvl4pPr marL="1523118" indent="0">
              <a:buNone/>
              <a:defRPr sz="1000"/>
            </a:lvl4pPr>
            <a:lvl5pPr marL="2030823" indent="0">
              <a:buNone/>
              <a:defRPr sz="1000"/>
            </a:lvl5pPr>
            <a:lvl6pPr marL="2538529" indent="0">
              <a:buNone/>
              <a:defRPr sz="1000"/>
            </a:lvl6pPr>
            <a:lvl7pPr marL="3046236" indent="0">
              <a:buNone/>
              <a:defRPr sz="1000"/>
            </a:lvl7pPr>
            <a:lvl8pPr marL="3553941" indent="0">
              <a:buNone/>
              <a:defRPr sz="1000"/>
            </a:lvl8pPr>
            <a:lvl9pPr marL="40616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FCE5A-DAA2-4D67-9344-BC0392DAF040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994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BD96B-500B-48F1-8DB4-36231EFF24F7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523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4849" y="305032"/>
            <a:ext cx="2285643" cy="64989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7922" y="305032"/>
            <a:ext cx="6687622" cy="64989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8E082-B2A4-4A2E-A316-0341627FAF8B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461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3385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2792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3762" y="3131361"/>
            <a:ext cx="7110889" cy="1946522"/>
          </a:xfrm>
        </p:spPr>
        <p:txBody>
          <a:bodyPr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 marL="507681" indent="0" algn="ctr">
              <a:buNone/>
            </a:lvl2pPr>
            <a:lvl3pPr marL="1015363" indent="0" algn="ctr">
              <a:buNone/>
            </a:lvl3pPr>
            <a:lvl4pPr marL="1523043" indent="0" algn="ctr">
              <a:buNone/>
            </a:lvl4pPr>
            <a:lvl5pPr marL="2030726" indent="0" algn="ctr">
              <a:buNone/>
            </a:lvl5pPr>
            <a:lvl6pPr marL="2538409" indent="0" algn="ctr">
              <a:buNone/>
            </a:lvl6pPr>
            <a:lvl7pPr marL="3046090" indent="0" algn="ctr">
              <a:buNone/>
            </a:lvl7pPr>
            <a:lvl8pPr marL="3553771" indent="0" algn="ctr">
              <a:buNone/>
            </a:lvl8pPr>
            <a:lvl9pPr marL="4061452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72693" y="2687893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825246" y="2442822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61881" y="423157"/>
            <a:ext cx="8634651" cy="1946522"/>
          </a:xfrm>
        </p:spPr>
        <p:txBody>
          <a:bodyPr anchor="b"/>
          <a:lstStyle>
            <a:lvl1pPr>
              <a:defRPr sz="47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14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5565" y="1139945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35228" y="1696013"/>
            <a:ext cx="9447324" cy="507788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5377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8638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21159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69308" y="2538941"/>
            <a:ext cx="9813027" cy="33852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2693" y="158103"/>
            <a:ext cx="9813027" cy="2376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239" y="3046734"/>
            <a:ext cx="7199069" cy="1858364"/>
          </a:xfrm>
        </p:spPr>
        <p:txBody>
          <a:bodyPr anchor="t"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69308" y="2708204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5246" y="2442822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48" y="592420"/>
            <a:ext cx="8634651" cy="1692628"/>
          </a:xfrm>
        </p:spPr>
        <p:txBody>
          <a:bodyPr anchor="b"/>
          <a:lstStyle>
            <a:lvl1pPr algn="ctr">
              <a:buNone/>
              <a:defRPr sz="47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367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3661" y="7119192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5069304" y="1750000"/>
            <a:ext cx="9911" cy="535283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35228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333167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36457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5079207" y="2443731"/>
            <a:ext cx="0" cy="4651341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0158413" cy="160799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08" y="1523367"/>
            <a:ext cx="9813027" cy="101557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111" y="7098881"/>
            <a:ext cx="9813027" cy="3452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27" y="1692628"/>
            <a:ext cx="4488397" cy="814076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400" b="1" dirty="0" smtClean="0">
                <a:solidFill>
                  <a:srgbClr val="FFFFFF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22871" y="1692629"/>
            <a:ext cx="4490160" cy="81246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614" y="7119192"/>
            <a:ext cx="3978712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69308" y="1421807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35227" y="2744837"/>
            <a:ext cx="4490019" cy="424090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5333167" y="2744837"/>
            <a:ext cx="4486632" cy="424511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25246" y="1157765"/>
            <a:ext cx="507921" cy="490157"/>
          </a:xfrm>
        </p:spPr>
        <p:txBody>
          <a:bodyPr/>
          <a:lstStyle>
            <a:lvl1pPr algn="ctr">
              <a:defRPr/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696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25246" y="1150661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99984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308" y="176033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40593" y="7024405"/>
            <a:ext cx="677228" cy="49015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F3BB01-2EA3-4742-AE65-2860ECA7DB4F}" type="slidenum">
              <a:rPr lang="en-US" smtClean="0">
                <a:latin typeface="Georgia"/>
              </a:rPr>
              <a:pPr/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798760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69308" y="169263"/>
            <a:ext cx="9813027" cy="33852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1320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67" y="1015577"/>
            <a:ext cx="2624257" cy="1100208"/>
          </a:xfrm>
        </p:spPr>
        <p:txBody>
          <a:bodyPr anchor="b">
            <a:noAutofit/>
          </a:bodyPr>
          <a:lstStyle>
            <a:lvl1pPr algn="l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23267" y="2200424"/>
            <a:ext cx="2624257" cy="4603595"/>
          </a:xfrm>
        </p:spPr>
        <p:txBody>
          <a:bodyPr/>
          <a:lstStyle>
            <a:lvl1pPr marL="0" indent="0">
              <a:spcAft>
                <a:spcPts val="1111"/>
              </a:spcAft>
              <a:buNone/>
              <a:defRPr sz="1800">
                <a:solidFill>
                  <a:srgbClr val="FFFFFF"/>
                </a:solidFill>
              </a:defRPr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470791" y="761682"/>
            <a:ext cx="6264355" cy="6008829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49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32" y="7120196"/>
            <a:ext cx="3758613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06488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9308" y="169263"/>
            <a:ext cx="9813027" cy="33514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49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229" y="5585672"/>
            <a:ext cx="6518315" cy="1354102"/>
          </a:xfrm>
        </p:spPr>
        <p:txBody>
          <a:bodyPr anchor="t">
            <a:noAutofit/>
          </a:bodyPr>
          <a:lstStyle>
            <a:lvl1pPr algn="l">
              <a:buNone/>
              <a:defRPr sz="27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33229" y="677051"/>
            <a:ext cx="6518315" cy="4739358"/>
          </a:xfrm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3267" y="1100208"/>
            <a:ext cx="2708910" cy="5839566"/>
          </a:xfrm>
        </p:spPr>
        <p:txBody>
          <a:bodyPr/>
          <a:lstStyle>
            <a:lvl1pPr marL="0" indent="0">
              <a:spcAft>
                <a:spcPts val="1111"/>
              </a:spcAft>
              <a:buFontTx/>
              <a:buNone/>
              <a:defRPr sz="1800">
                <a:solidFill>
                  <a:srgbClr val="FFFFFF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0275" y="7113683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28" y="7120196"/>
            <a:ext cx="3982098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797592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6744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788117" y="0"/>
            <a:ext cx="2370296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468912" y="3640842"/>
            <a:ext cx="6936389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98493" y="324949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03463" y="335443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3146" y="3342948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8614" y="338528"/>
            <a:ext cx="7280196" cy="646548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11384" y="338534"/>
            <a:ext cx="1608415" cy="649898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98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3385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2792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3762" y="3131361"/>
            <a:ext cx="7110889" cy="1946522"/>
          </a:xfrm>
        </p:spPr>
        <p:txBody>
          <a:bodyPr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 marL="507651" indent="0" algn="ctr">
              <a:buNone/>
            </a:lvl2pPr>
            <a:lvl3pPr marL="1015305" indent="0" algn="ctr">
              <a:buNone/>
            </a:lvl3pPr>
            <a:lvl4pPr marL="1522955" indent="0" algn="ctr">
              <a:buNone/>
            </a:lvl4pPr>
            <a:lvl5pPr marL="2030609" indent="0" algn="ctr">
              <a:buNone/>
            </a:lvl5pPr>
            <a:lvl6pPr marL="2538262" indent="0" algn="ctr">
              <a:buNone/>
            </a:lvl6pPr>
            <a:lvl7pPr marL="3045914" indent="0" algn="ctr">
              <a:buNone/>
            </a:lvl7pPr>
            <a:lvl8pPr marL="3553566" indent="0" algn="ctr">
              <a:buNone/>
            </a:lvl8pPr>
            <a:lvl9pPr marL="4061217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72693" y="2687893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825246" y="2442823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61881" y="423157"/>
            <a:ext cx="8634651" cy="1946522"/>
          </a:xfrm>
        </p:spPr>
        <p:txBody>
          <a:bodyPr anchor="b"/>
          <a:lstStyle>
            <a:lvl1pPr>
              <a:defRPr sz="47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10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3841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5565" y="1139946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35228" y="1696013"/>
            <a:ext cx="9447324" cy="507788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47830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21159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69308" y="2538941"/>
            <a:ext cx="9813027" cy="33852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2693" y="158103"/>
            <a:ext cx="9813027" cy="2376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239" y="3046734"/>
            <a:ext cx="7199069" cy="1858364"/>
          </a:xfrm>
        </p:spPr>
        <p:txBody>
          <a:bodyPr anchor="t"/>
          <a:lstStyle>
            <a:lvl1pPr marL="0" indent="0" algn="ctr">
              <a:buNone/>
              <a:defRPr sz="1800" b="1" cap="all" spc="278" baseline="0">
                <a:solidFill>
                  <a:schemeClr val="tx2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69308" y="2708204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40593" y="2349367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45563" y="2454310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5246" y="2442823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48" y="592420"/>
            <a:ext cx="8634651" cy="1692628"/>
          </a:xfrm>
        </p:spPr>
        <p:txBody>
          <a:bodyPr anchor="b"/>
          <a:lstStyle>
            <a:lvl1pPr algn="ctr">
              <a:buNone/>
              <a:defRPr sz="47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652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3661" y="7119192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5069305" y="1750000"/>
            <a:ext cx="9911" cy="535283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35228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333167" y="1523367"/>
            <a:ext cx="4486632" cy="5199753"/>
          </a:xfrm>
        </p:spPr>
        <p:txBody>
          <a:bodyPr/>
          <a:lstStyle>
            <a:lvl1pPr>
              <a:defRPr sz="28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19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5079207" y="2443731"/>
            <a:ext cx="0" cy="4651341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0158413" cy="160799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08" y="1523367"/>
            <a:ext cx="9813027" cy="101557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62111" y="7098881"/>
            <a:ext cx="9813027" cy="3452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27" y="1692628"/>
            <a:ext cx="4488397" cy="814076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400" b="1" dirty="0" smtClean="0">
                <a:solidFill>
                  <a:srgbClr val="FFFFFF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22871" y="1692629"/>
            <a:ext cx="4490160" cy="81246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614" y="7119192"/>
            <a:ext cx="3978712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69308" y="1421807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35227" y="2744837"/>
            <a:ext cx="4490019" cy="424090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5333167" y="2744837"/>
            <a:ext cx="4486632" cy="424511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25246" y="1157766"/>
            <a:ext cx="507921" cy="490157"/>
          </a:xfrm>
        </p:spPr>
        <p:txBody>
          <a:bodyPr/>
          <a:lstStyle>
            <a:lvl1pPr algn="ctr">
              <a:defRPr/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912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25246" y="1150662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868680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308" y="176033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40593" y="7024405"/>
            <a:ext cx="677228" cy="49015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F3BB01-2EA3-4742-AE65-2860ECA7DB4F}" type="slidenum">
              <a:rPr lang="en-US" smtClean="0">
                <a:latin typeface="Georgia"/>
              </a:rPr>
              <a:pPr/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291921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69308" y="169263"/>
            <a:ext cx="9813027" cy="33852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0158413" cy="1320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67" y="1015577"/>
            <a:ext cx="2624257" cy="1100208"/>
          </a:xfrm>
        </p:spPr>
        <p:txBody>
          <a:bodyPr anchor="b">
            <a:noAutofit/>
          </a:bodyPr>
          <a:lstStyle>
            <a:lvl1pPr algn="l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23267" y="2200425"/>
            <a:ext cx="2624257" cy="4603595"/>
          </a:xfrm>
        </p:spPr>
        <p:txBody>
          <a:bodyPr/>
          <a:lstStyle>
            <a:lvl1pPr marL="0" indent="0">
              <a:spcAft>
                <a:spcPts val="1111"/>
              </a:spcAft>
              <a:buNone/>
              <a:defRPr sz="1800">
                <a:solidFill>
                  <a:srgbClr val="FFFFFF"/>
                </a:solidFill>
              </a:defRPr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69265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470791" y="761682"/>
            <a:ext cx="6264355" cy="6008829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50"/>
            <a:ext cx="507921" cy="490157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32" y="7120196"/>
            <a:ext cx="3758613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13671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69308" y="592420"/>
            <a:ext cx="981302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1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9308" y="169263"/>
            <a:ext cx="9813027" cy="33514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307" y="677051"/>
            <a:ext cx="3047524" cy="651661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39108" y="253894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44081" y="358837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3764" y="347350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229" y="5585672"/>
            <a:ext cx="6518315" cy="1354102"/>
          </a:xfrm>
        </p:spPr>
        <p:txBody>
          <a:bodyPr anchor="t">
            <a:noAutofit/>
          </a:bodyPr>
          <a:lstStyle>
            <a:lvl1pPr algn="l">
              <a:buNone/>
              <a:defRPr sz="27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33229" y="677051"/>
            <a:ext cx="6518315" cy="4739358"/>
          </a:xfrm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3267" y="1100208"/>
            <a:ext cx="2708910" cy="5839566"/>
          </a:xfrm>
        </p:spPr>
        <p:txBody>
          <a:bodyPr/>
          <a:lstStyle>
            <a:lvl1pPr marL="0" indent="0">
              <a:spcAft>
                <a:spcPts val="1111"/>
              </a:spcAft>
              <a:buFontTx/>
              <a:buNone/>
              <a:defRPr sz="1800">
                <a:solidFill>
                  <a:srgbClr val="FFFFFF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0275" y="7113683"/>
            <a:ext cx="3382752" cy="406231"/>
          </a:xfrm>
        </p:spPr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28" y="7120196"/>
            <a:ext cx="3982098" cy="406231"/>
          </a:xfrm>
        </p:spPr>
        <p:txBody>
          <a:bodyPr/>
          <a:lstStyle/>
          <a:p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4434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02989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788117" y="0"/>
            <a:ext cx="2370296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0158413" cy="172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2539" y="7098881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468912" y="3640842"/>
            <a:ext cx="6936389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2" tIns="50766" rIns="101532" bIns="50766" anchor="ctr" compatLnSpc="1"/>
          <a:lstStyle/>
          <a:p>
            <a:pPr defTabSz="1015305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98493" y="324949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03463" y="335443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2" tIns="50766" rIns="101532" bIns="50766" anchor="ctr"/>
          <a:lstStyle/>
          <a:p>
            <a:pPr algn="ctr" defTabSz="1015305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3146" y="3342949"/>
            <a:ext cx="507921" cy="490157"/>
          </a:xfrm>
        </p:spPr>
        <p:txBody>
          <a:bodyPr/>
          <a:lstStyle/>
          <a:p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8614" y="338528"/>
            <a:ext cx="7280196" cy="646548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BA6-A833-40F7-ABC9-B00F42DEBED7}" type="datetimeFigureOut">
              <a:rPr lang="en-US" smtClean="0">
                <a:latin typeface="Georgia"/>
              </a:rPr>
              <a:pPr/>
              <a:t>1/22/2022</a:t>
            </a:fld>
            <a:endParaRPr lang="en-US">
              <a:latin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Georgi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11384" y="338535"/>
            <a:ext cx="1608415" cy="649898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432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4"/>
            <a:ext cx="3341688" cy="129063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78488" cy="6500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1688" cy="5210175"/>
          </a:xfrm>
        </p:spPr>
        <p:txBody>
          <a:bodyPr/>
          <a:lstStyle>
            <a:lvl1pPr marL="0" indent="0">
              <a:buNone/>
              <a:defRPr sz="1400"/>
            </a:lvl1pPr>
            <a:lvl2pPr marL="457120" indent="0">
              <a:buNone/>
              <a:defRPr sz="1200"/>
            </a:lvl2pPr>
            <a:lvl3pPr marL="914241" indent="0">
              <a:buNone/>
              <a:defRPr sz="1000"/>
            </a:lvl3pPr>
            <a:lvl4pPr marL="1371360" indent="0">
              <a:buNone/>
              <a:defRPr sz="900"/>
            </a:lvl4pPr>
            <a:lvl5pPr marL="1828482" indent="0">
              <a:buNone/>
              <a:defRPr sz="900"/>
            </a:lvl5pPr>
            <a:lvl6pPr marL="2285603" indent="0">
              <a:buNone/>
              <a:defRPr sz="900"/>
            </a:lvl6pPr>
            <a:lvl7pPr marL="2742724" indent="0">
              <a:buNone/>
              <a:defRPr sz="900"/>
            </a:lvl7pPr>
            <a:lvl8pPr marL="3199845" indent="0">
              <a:buNone/>
              <a:defRPr sz="900"/>
            </a:lvl8pPr>
            <a:lvl9pPr marL="36569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0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2413"/>
            <a:ext cx="6096000" cy="628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41"/>
            <a:ext cx="6096000" cy="4570412"/>
          </a:xfrm>
        </p:spPr>
        <p:txBody>
          <a:bodyPr/>
          <a:lstStyle>
            <a:lvl1pPr marL="0" indent="0">
              <a:buNone/>
              <a:defRPr sz="3200"/>
            </a:lvl1pPr>
            <a:lvl2pPr marL="457120" indent="0">
              <a:buNone/>
              <a:defRPr sz="2800"/>
            </a:lvl2pPr>
            <a:lvl3pPr marL="914241" indent="0">
              <a:buNone/>
              <a:defRPr sz="2400"/>
            </a:lvl3pPr>
            <a:lvl4pPr marL="1371360" indent="0">
              <a:buNone/>
              <a:defRPr sz="2000"/>
            </a:lvl4pPr>
            <a:lvl5pPr marL="1828482" indent="0">
              <a:buNone/>
              <a:defRPr sz="2000"/>
            </a:lvl5pPr>
            <a:lvl6pPr marL="2285603" indent="0">
              <a:buNone/>
              <a:defRPr sz="2000"/>
            </a:lvl6pPr>
            <a:lvl7pPr marL="2742724" indent="0">
              <a:buNone/>
              <a:defRPr sz="2000"/>
            </a:lvl7pPr>
            <a:lvl8pPr marL="3199845" indent="0">
              <a:buNone/>
              <a:defRPr sz="2000"/>
            </a:lvl8pPr>
            <a:lvl9pPr marL="365696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1063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120" indent="0">
              <a:buNone/>
              <a:defRPr sz="1200"/>
            </a:lvl2pPr>
            <a:lvl3pPr marL="914241" indent="0">
              <a:buNone/>
              <a:defRPr sz="1000"/>
            </a:lvl3pPr>
            <a:lvl4pPr marL="1371360" indent="0">
              <a:buNone/>
              <a:defRPr sz="900"/>
            </a:lvl4pPr>
            <a:lvl5pPr marL="1828482" indent="0">
              <a:buNone/>
              <a:defRPr sz="900"/>
            </a:lvl5pPr>
            <a:lvl6pPr marL="2285603" indent="0">
              <a:buNone/>
              <a:defRPr sz="900"/>
            </a:lvl6pPr>
            <a:lvl7pPr marL="2742724" indent="0">
              <a:buNone/>
              <a:defRPr sz="900"/>
            </a:lvl7pPr>
            <a:lvl8pPr marL="3199845" indent="0">
              <a:buNone/>
              <a:defRPr sz="900"/>
            </a:lvl8pPr>
            <a:lvl9pPr marL="36569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32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03216"/>
            <a:ext cx="9137650" cy="1266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82765"/>
            <a:ext cx="9137650" cy="5022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8654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+mj-lt"/>
          <a:ea typeface="+mj-ea"/>
          <a:cs typeface="+mj-cs"/>
        </a:defRPr>
      </a:lvl1pPr>
      <a:lvl2pPr marL="742821" indent="-28570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2pPr>
      <a:lvl3pPr marL="114280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3pPr>
      <a:lvl4pPr marL="159992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4pPr>
      <a:lvl5pPr marL="205704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5pPr>
      <a:lvl6pPr marL="2514164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6pPr>
      <a:lvl7pPr marL="2971286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7pPr>
      <a:lvl8pPr marL="3428405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8pPr>
      <a:lvl9pPr marL="3885526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9pPr>
    </p:titleStyle>
    <p:bodyStyle>
      <a:lvl1pPr marL="342841" indent="-342841" algn="l" defTabSz="457120" rtl="0" eaLnBrk="1" fontAlgn="base" hangingPunct="1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821" indent="-285700" algn="l" defTabSz="457120" rtl="0" eaLnBrk="1" fontAlgn="base" hangingPunct="1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2802" indent="-228560" algn="l" defTabSz="457120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700">
          <a:solidFill>
            <a:srgbClr val="000000"/>
          </a:solidFill>
          <a:latin typeface="+mn-lt"/>
          <a:ea typeface="+mn-ea"/>
          <a:cs typeface="+mn-cs"/>
        </a:defRPr>
      </a:lvl3pPr>
      <a:lvl4pPr marL="1599922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042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164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286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8405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5526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3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4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5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7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4"/>
            <a:ext cx="10158413" cy="154754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33661" y="7113683"/>
            <a:ext cx="3382752" cy="406231"/>
          </a:xfrm>
          <a:prstGeom prst="rect">
            <a:avLst/>
          </a:prstGeom>
        </p:spPr>
        <p:txBody>
          <a:bodyPr vert="horz" lIns="101554" tIns="50778" rIns="101554" bIns="50778"/>
          <a:lstStyle>
            <a:lvl1pPr algn="r" eaLnBrk="1" latinLnBrk="0" hangingPunct="1">
              <a:defRPr kumimoji="0" sz="1600">
                <a:solidFill>
                  <a:srgbClr val="FFFFFF"/>
                </a:solidFill>
              </a:defRPr>
            </a:lvl1pPr>
          </a:lstStyle>
          <a:p>
            <a:pPr defTabSz="1015540"/>
            <a:fld id="{B4941BA6-A833-40F7-ABC9-B00F42DEBED7}" type="datetimeFigureOut">
              <a:rPr lang="en-US" smtClean="0">
                <a:latin typeface="Georgia"/>
              </a:rPr>
              <a:pPr defTabSz="1015540"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614" y="7120196"/>
            <a:ext cx="3978712" cy="406231"/>
          </a:xfrm>
          <a:prstGeom prst="rect">
            <a:avLst/>
          </a:prstGeom>
        </p:spPr>
        <p:txBody>
          <a:bodyPr vert="horz" lIns="101554" tIns="50778" rIns="101554" bIns="50778"/>
          <a:lstStyle>
            <a:lvl1pPr algn="l" eaLnBrk="1" latinLnBrk="0" hangingPunct="1">
              <a:defRPr kumimoji="0" sz="1300">
                <a:solidFill>
                  <a:srgbClr val="FFFFFF"/>
                </a:solidFill>
              </a:defRPr>
            </a:lvl1pPr>
          </a:lstStyle>
          <a:p>
            <a:pPr defTabSz="1015540"/>
            <a:endParaRPr lang="en-US"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69308" y="1418012"/>
            <a:ext cx="9813027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54" tIns="50778" rIns="101554" bIns="50778" anchor="ctr" compatLnSpc="1"/>
          <a:lstStyle/>
          <a:p>
            <a:pPr defTabSz="1015540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54" tIns="50778" rIns="101554" bIns="50778" anchor="ctr"/>
          <a:lstStyle/>
          <a:p>
            <a:pPr algn="ctr" defTabSz="1015540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54" tIns="50778" rIns="101554" bIns="50778" anchor="ctr"/>
          <a:lstStyle/>
          <a:p>
            <a:pPr algn="ctr" defTabSz="1015540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825246" y="1155271"/>
            <a:ext cx="507921" cy="490157"/>
          </a:xfrm>
          <a:prstGeom prst="rect">
            <a:avLst/>
          </a:prstGeom>
        </p:spPr>
        <p:txBody>
          <a:bodyPr vert="horz" lIns="50778" tIns="50778" rIns="50778" bIns="50778" anchor="ctr">
            <a:normAutofit/>
          </a:bodyPr>
          <a:lstStyle>
            <a:lvl1pPr algn="ctr" eaLnBrk="1" latinLnBrk="0" hangingPunct="1">
              <a:defRPr kumimoji="0" sz="18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1015540"/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 defTabSz="1015540"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  <a:prstGeom prst="rect">
            <a:avLst/>
          </a:prstGeom>
        </p:spPr>
        <p:txBody>
          <a:bodyPr vert="horz" lIns="101554" tIns="50778" rIns="101554" bIns="50778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35229" y="1692631"/>
            <a:ext cx="9481185" cy="5108351"/>
          </a:xfrm>
          <a:prstGeom prst="rect">
            <a:avLst/>
          </a:prstGeom>
        </p:spPr>
        <p:txBody>
          <a:bodyPr vert="horz" lIns="101554" tIns="50778" rIns="101554" bIns="50778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09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7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304661" indent="-304661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3" indent="-304661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3985" indent="-253884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649" indent="-253884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523308" indent="-253884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7970" indent="-203109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633" indent="-203109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35741" indent="-203109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0402" indent="-203109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6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5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3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0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88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66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43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21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03216"/>
            <a:ext cx="9137650" cy="1266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82765"/>
            <a:ext cx="9137650" cy="5022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8654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+mj-lt"/>
          <a:ea typeface="+mj-ea"/>
          <a:cs typeface="+mj-cs"/>
        </a:defRPr>
      </a:lvl1pPr>
      <a:lvl2pPr marL="742821" indent="-28570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2pPr>
      <a:lvl3pPr marL="114280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3pPr>
      <a:lvl4pPr marL="159992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4pPr>
      <a:lvl5pPr marL="2057042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5pPr>
      <a:lvl6pPr marL="2514164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6pPr>
      <a:lvl7pPr marL="2971286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7pPr>
      <a:lvl8pPr marL="3428405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8pPr>
      <a:lvl9pPr marL="3885526" indent="-228560" algn="ctr" defTabSz="45712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Arial" charset="0"/>
          <a:ea typeface="Geneva" pitchFamily="1" charset="0"/>
          <a:cs typeface="Geneva" pitchFamily="1" charset="0"/>
        </a:defRPr>
      </a:lvl9pPr>
    </p:titleStyle>
    <p:bodyStyle>
      <a:lvl1pPr marL="342841" indent="-342841" algn="l" defTabSz="457120" rtl="0" eaLnBrk="1" fontAlgn="base" hangingPunct="1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821" indent="-285700" algn="l" defTabSz="457120" rtl="0" eaLnBrk="1" fontAlgn="base" hangingPunct="1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2802" indent="-228560" algn="l" defTabSz="457120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700">
          <a:solidFill>
            <a:srgbClr val="000000"/>
          </a:solidFill>
          <a:latin typeface="+mn-lt"/>
          <a:ea typeface="+mn-ea"/>
          <a:cs typeface="+mn-cs"/>
        </a:defRPr>
      </a:lvl3pPr>
      <a:lvl4pPr marL="1599922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042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164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286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8405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5526" indent="-228560" algn="l" defTabSz="457120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3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4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5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7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921" y="305026"/>
            <a:ext cx="9142572" cy="1269471"/>
          </a:xfrm>
          <a:prstGeom prst="rect">
            <a:avLst/>
          </a:prstGeom>
        </p:spPr>
        <p:txBody>
          <a:bodyPr vert="horz" lIns="101554" tIns="50778" rIns="101554" bIns="507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21" y="1777261"/>
            <a:ext cx="9142572" cy="5026752"/>
          </a:xfrm>
          <a:prstGeom prst="rect">
            <a:avLst/>
          </a:prstGeom>
        </p:spPr>
        <p:txBody>
          <a:bodyPr vert="horz" lIns="101554" tIns="50778" rIns="101554" bIns="507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7921" y="7059672"/>
            <a:ext cx="2370296" cy="405525"/>
          </a:xfrm>
          <a:prstGeom prst="rect">
            <a:avLst/>
          </a:prstGeom>
        </p:spPr>
        <p:txBody>
          <a:bodyPr vert="horz" lIns="101554" tIns="50778" rIns="101554" bIns="5077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540"/>
            <a:fld id="{11CD483D-2AE6-455E-888C-B552EC084C4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015540"/>
              <a:t>1/22/2022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0791" y="7059672"/>
            <a:ext cx="3216831" cy="405525"/>
          </a:xfrm>
          <a:prstGeom prst="rect">
            <a:avLst/>
          </a:prstGeom>
        </p:spPr>
        <p:txBody>
          <a:bodyPr vert="horz" lIns="101554" tIns="50778" rIns="101554" bIns="5077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54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0196" y="7059672"/>
            <a:ext cx="2370296" cy="405525"/>
          </a:xfrm>
          <a:prstGeom prst="rect">
            <a:avLst/>
          </a:prstGeom>
        </p:spPr>
        <p:txBody>
          <a:bodyPr vert="horz" lIns="101554" tIns="50778" rIns="101554" bIns="5077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15540"/>
            <a:fld id="{184BB629-0E9F-4131-BF21-943BF0E9488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01554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4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101554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827" indent="-380827" algn="l" defTabSz="101554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5126" indent="-317354" algn="l" defTabSz="1015540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424" indent="-253884" algn="l" defTabSz="10155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7194" indent="-253884" algn="l" defTabSz="101554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4963" indent="-253884" algn="l" defTabSz="101554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2734" indent="-253884" algn="l" defTabSz="10155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0502" indent="-253884" algn="l" defTabSz="10155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1" indent="-253884" algn="l" defTabSz="10155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041" indent="-253884" algn="l" defTabSz="10155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771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540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308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079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849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6618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4388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2157" algn="l" defTabSz="10155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921" y="0"/>
            <a:ext cx="9142572" cy="1777259"/>
          </a:xfrm>
          <a:prstGeom prst="rect">
            <a:avLst/>
          </a:prstGeom>
        </p:spPr>
        <p:txBody>
          <a:bodyPr vert="horz" lIns="101547" tIns="50774" rIns="101547" bIns="50774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7921" y="1777260"/>
            <a:ext cx="9142572" cy="502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47" tIns="50774" rIns="101547" bIns="50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9626" y="7059845"/>
            <a:ext cx="2317388" cy="404644"/>
          </a:xfrm>
          <a:prstGeom prst="rect">
            <a:avLst/>
          </a:prstGeom>
        </p:spPr>
        <p:txBody>
          <a:bodyPr vert="horz" lIns="101547" tIns="50774" rIns="50774" bIns="50774" rtlCol="0" anchor="ctr"/>
          <a:lstStyle>
            <a:lvl1pPr algn="r"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1015481"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1728" y="7059845"/>
            <a:ext cx="3164981" cy="404644"/>
          </a:xfrm>
          <a:prstGeom prst="rect">
            <a:avLst/>
          </a:prstGeom>
        </p:spPr>
        <p:txBody>
          <a:bodyPr vert="horz" lIns="50774" tIns="50774" rIns="101547" bIns="50774" rtlCol="0" anchor="ctr"/>
          <a:lstStyle>
            <a:lvl1pPr algn="l"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1015481">
              <a:defRPr/>
            </a:pP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770" y="7059845"/>
            <a:ext cx="623790" cy="404644"/>
          </a:xfrm>
          <a:prstGeom prst="rect">
            <a:avLst/>
          </a:prstGeom>
        </p:spPr>
        <p:txBody>
          <a:bodyPr vert="horz" lIns="30464" tIns="50774" rIns="50774" bIns="50774" rtlCol="0" anchor="ctr"/>
          <a:lstStyle>
            <a:lvl1pPr algn="l"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1015481">
              <a:defRPr/>
            </a:pPr>
            <a:fld id="{41EED7EE-EFE1-4989-9366-D89F41CE880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1015481">
                <a:defRPr/>
              </a:p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396537" y="7218530"/>
            <a:ext cx="93649" cy="9362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47" tIns="50774" rIns="101547" bIns="50774" anchor="ctr"/>
          <a:lstStyle/>
          <a:p>
            <a:pPr algn="ctr" defTabSz="10154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631732" y="7218530"/>
            <a:ext cx="95235" cy="9362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47" tIns="50774" rIns="101547" bIns="50774" anchor="ctr"/>
          <a:lstStyle/>
          <a:p>
            <a:pPr algn="ctr" defTabSz="101548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67099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2pPr>
      <a:lvl3pPr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3pPr>
      <a:lvl4pPr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4pPr>
      <a:lvl5pPr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5pPr>
      <a:lvl6pPr marL="456966"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6pPr>
      <a:lvl7pPr marL="913932"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7pPr>
      <a:lvl8pPr marL="1370898"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8pPr>
      <a:lvl9pPr marL="1827865" algn="ctr" defTabSz="1013895" rtl="0" eaLnBrk="1" fontAlgn="base" hangingPunct="1">
        <a:lnSpc>
          <a:spcPts val="6447"/>
        </a:lnSpc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Palatino Linotype" pitchFamily="18" charset="0"/>
        </a:defRPr>
      </a:lvl9pPr>
    </p:titleStyle>
    <p:bodyStyle>
      <a:lvl1pPr marL="379220" indent="-379220" algn="l" defTabSz="101389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rgbClr val="7F7F7F"/>
          </a:solidFill>
          <a:latin typeface="+mj-lt"/>
          <a:ea typeface="+mn-ea"/>
          <a:cs typeface="+mn-cs"/>
        </a:defRPr>
      </a:lvl1pPr>
      <a:lvl2pPr marL="823492" indent="-315750" algn="l" defTabSz="1013895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kern="1200">
          <a:solidFill>
            <a:srgbClr val="7F7F7F"/>
          </a:solidFill>
          <a:latin typeface="+mj-lt"/>
          <a:ea typeface="+mn-ea"/>
          <a:cs typeface="+mn-cs"/>
        </a:defRPr>
      </a:lvl2pPr>
      <a:lvl3pPr marL="1267765" indent="-252285" algn="l" defTabSz="101389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+mj-lt"/>
          <a:ea typeface="+mn-ea"/>
          <a:cs typeface="+mn-cs"/>
        </a:defRPr>
      </a:lvl3pPr>
      <a:lvl4pPr marL="1775506" indent="-252285" algn="l" defTabSz="1013895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kern="1200">
          <a:solidFill>
            <a:srgbClr val="7F7F7F"/>
          </a:solidFill>
          <a:latin typeface="+mj-lt"/>
          <a:ea typeface="+mn-ea"/>
          <a:cs typeface="+mn-cs"/>
        </a:defRPr>
      </a:lvl4pPr>
      <a:lvl5pPr marL="2283246" indent="-252285" algn="l" defTabSz="101389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+mj-lt"/>
          <a:ea typeface="+mn-ea"/>
          <a:cs typeface="+mn-cs"/>
        </a:defRPr>
      </a:lvl5pPr>
      <a:lvl6pPr marL="2792546" indent="-253868" algn="l" defTabSz="1015471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3300278" indent="-253868" algn="l" defTabSz="101547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808011" indent="-253868" algn="l" defTabSz="1015471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4315749" indent="-253868" algn="l" defTabSz="101547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733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471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206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941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676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6412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4147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1880" algn="l" defTabSz="1015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6"/>
            <a:ext cx="10158413" cy="154754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33661" y="7113683"/>
            <a:ext cx="3382752" cy="406231"/>
          </a:xfrm>
          <a:prstGeom prst="rect">
            <a:avLst/>
          </a:prstGeom>
        </p:spPr>
        <p:txBody>
          <a:bodyPr vert="horz" lIns="101543" tIns="50772" rIns="101543" bIns="50772"/>
          <a:lstStyle>
            <a:lvl1pPr algn="r" eaLnBrk="1" latinLnBrk="0" hangingPunct="1">
              <a:defRPr kumimoji="0" sz="1600">
                <a:solidFill>
                  <a:srgbClr val="FFFFFF"/>
                </a:solidFill>
              </a:defRPr>
            </a:lvl1pPr>
          </a:lstStyle>
          <a:p>
            <a:pPr defTabSz="1015422"/>
            <a:fld id="{B4941BA6-A833-40F7-ABC9-B00F42DEBED7}" type="datetimeFigureOut">
              <a:rPr lang="en-US" smtClean="0">
                <a:latin typeface="Georgia"/>
              </a:rPr>
              <a:pPr defTabSz="1015422"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614" y="7120196"/>
            <a:ext cx="3978712" cy="406231"/>
          </a:xfrm>
          <a:prstGeom prst="rect">
            <a:avLst/>
          </a:prstGeom>
        </p:spPr>
        <p:txBody>
          <a:bodyPr vert="horz" lIns="101543" tIns="50772" rIns="101543" bIns="50772"/>
          <a:lstStyle>
            <a:lvl1pPr algn="l" eaLnBrk="1" latinLnBrk="0" hangingPunct="1">
              <a:defRPr kumimoji="0" sz="1300">
                <a:solidFill>
                  <a:srgbClr val="FFFFFF"/>
                </a:solidFill>
              </a:defRPr>
            </a:lvl1pPr>
          </a:lstStyle>
          <a:p>
            <a:pPr defTabSz="1015422"/>
            <a:endParaRPr lang="en-US"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69308" y="1418012"/>
            <a:ext cx="9813027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43" tIns="50772" rIns="101543" bIns="50772" anchor="ctr" compatLnSpc="1"/>
          <a:lstStyle/>
          <a:p>
            <a:pPr defTabSz="1015422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3" tIns="50772" rIns="101543" bIns="50772" anchor="ctr"/>
          <a:lstStyle/>
          <a:p>
            <a:pPr algn="ctr" defTabSz="1015422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43" tIns="50772" rIns="101543" bIns="50772" anchor="ctr"/>
          <a:lstStyle/>
          <a:p>
            <a:pPr algn="ctr" defTabSz="1015422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825246" y="1155273"/>
            <a:ext cx="507921" cy="490157"/>
          </a:xfrm>
          <a:prstGeom prst="rect">
            <a:avLst/>
          </a:prstGeom>
        </p:spPr>
        <p:txBody>
          <a:bodyPr vert="horz" lIns="50772" tIns="50772" rIns="50772" bIns="50772" anchor="ctr">
            <a:normAutofit/>
          </a:bodyPr>
          <a:lstStyle>
            <a:lvl1pPr algn="ctr" eaLnBrk="1" latinLnBrk="0" hangingPunct="1">
              <a:defRPr kumimoji="0" sz="18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1015422"/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 defTabSz="1015422"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  <a:prstGeom prst="rect">
            <a:avLst/>
          </a:prstGeom>
        </p:spPr>
        <p:txBody>
          <a:bodyPr vert="horz" lIns="101543" tIns="50772" rIns="101543" bIns="50772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35229" y="1692632"/>
            <a:ext cx="9481185" cy="5108351"/>
          </a:xfrm>
          <a:prstGeom prst="rect">
            <a:avLst/>
          </a:prstGeom>
        </p:spPr>
        <p:txBody>
          <a:bodyPr vert="horz" lIns="101543" tIns="50772" rIns="101543" bIns="50772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62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7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304627" indent="-304627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53" indent="-304627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3880" indent="-253854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509" indent="-253854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523132" indent="-253854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7759" indent="-203086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386" indent="-203086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35471" indent="-203086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0096" indent="-203086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6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71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08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85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6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39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168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7447562"/>
            <a:ext cx="10158413" cy="1692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7"/>
            <a:ext cx="10158413" cy="154754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9989106" y="0"/>
            <a:ext cx="169307" cy="7616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5923" y="7095248"/>
            <a:ext cx="9813027" cy="34381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33661" y="7113683"/>
            <a:ext cx="3382752" cy="406231"/>
          </a:xfrm>
          <a:prstGeom prst="rect">
            <a:avLst/>
          </a:prstGeom>
        </p:spPr>
        <p:txBody>
          <a:bodyPr vert="horz" lIns="101537" tIns="50769" rIns="101537" bIns="50769"/>
          <a:lstStyle>
            <a:lvl1pPr algn="r" eaLnBrk="1" latinLnBrk="0" hangingPunct="1">
              <a:defRPr kumimoji="0" sz="1600">
                <a:solidFill>
                  <a:srgbClr val="FFFFFF"/>
                </a:solidFill>
              </a:defRPr>
            </a:lvl1pPr>
          </a:lstStyle>
          <a:p>
            <a:pPr defTabSz="1015363"/>
            <a:fld id="{B4941BA6-A833-40F7-ABC9-B00F42DEBED7}" type="datetimeFigureOut">
              <a:rPr lang="en-US" smtClean="0">
                <a:latin typeface="Georgia"/>
              </a:rPr>
              <a:pPr defTabSz="1015363"/>
              <a:t>1/22/2022</a:t>
            </a:fld>
            <a:endParaRPr lang="en-US"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614" y="7120196"/>
            <a:ext cx="3978712" cy="406231"/>
          </a:xfrm>
          <a:prstGeom prst="rect">
            <a:avLst/>
          </a:prstGeom>
        </p:spPr>
        <p:txBody>
          <a:bodyPr vert="horz" lIns="101537" tIns="50769" rIns="101537" bIns="50769"/>
          <a:lstStyle>
            <a:lvl1pPr algn="l" eaLnBrk="1" latinLnBrk="0" hangingPunct="1">
              <a:defRPr kumimoji="0" sz="1300">
                <a:solidFill>
                  <a:srgbClr val="FFFFFF"/>
                </a:solidFill>
              </a:defRPr>
            </a:lvl1pPr>
          </a:lstStyle>
          <a:p>
            <a:pPr defTabSz="1015363"/>
            <a:endParaRPr lang="en-US">
              <a:latin typeface="Georgi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308" y="172648"/>
            <a:ext cx="9813027" cy="7271529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69308" y="1418012"/>
            <a:ext cx="9813027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01537" tIns="50769" rIns="101537" bIns="50769" anchor="ctr" compatLnSpc="1"/>
          <a:lstStyle/>
          <a:p>
            <a:pPr defTabSz="1015363"/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40593" y="1061823"/>
            <a:ext cx="677228" cy="677051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45563" y="1166766"/>
            <a:ext cx="467287" cy="46716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37" tIns="50769" rIns="101537" bIns="50769" anchor="ctr"/>
          <a:lstStyle/>
          <a:p>
            <a:pPr algn="ctr" defTabSz="1015363"/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825246" y="1155274"/>
            <a:ext cx="507921" cy="490157"/>
          </a:xfrm>
          <a:prstGeom prst="rect">
            <a:avLst/>
          </a:prstGeom>
        </p:spPr>
        <p:txBody>
          <a:bodyPr vert="horz" lIns="50769" tIns="50769" rIns="50769" bIns="50769" anchor="ctr">
            <a:normAutofit/>
          </a:bodyPr>
          <a:lstStyle>
            <a:lvl1pPr algn="ctr" eaLnBrk="1" latinLnBrk="0" hangingPunct="1">
              <a:defRPr kumimoji="0" sz="18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1015363"/>
            <a:fld id="{C0F3BB01-2EA3-4742-AE65-2860ECA7DB4F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</a:rPr>
              <a:pPr defTabSz="1015363"/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35229" y="253894"/>
            <a:ext cx="9481185" cy="842929"/>
          </a:xfrm>
          <a:prstGeom prst="rect">
            <a:avLst/>
          </a:prstGeom>
        </p:spPr>
        <p:txBody>
          <a:bodyPr vert="horz" lIns="101537" tIns="50769" rIns="101537" bIns="50769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35229" y="1692632"/>
            <a:ext cx="9481185" cy="5108351"/>
          </a:xfrm>
          <a:prstGeom prst="rect">
            <a:avLst/>
          </a:prstGeom>
        </p:spPr>
        <p:txBody>
          <a:bodyPr vert="horz" lIns="101537" tIns="50769" rIns="101537" bIns="50769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65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7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304609" indent="-304609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18" indent="-304609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3827" indent="-253839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439" indent="-253839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523043" indent="-253839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7654" indent="-20307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263" indent="-203074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35336" indent="-203074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39943" indent="-203074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6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6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3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0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0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84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3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14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lanPena/Documents/World%20Geography%20/Unit%201/Pictures/Spain_and_Mediterranean_Sea_Map.jp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AlanPena/Documents/World%20Geography%20/Unit%201/Pictures/Old_World_Map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6"/>
          <p:cNvSpPr txBox="1">
            <a:spLocks noChangeArrowheads="1"/>
          </p:cNvSpPr>
          <p:nvPr/>
        </p:nvSpPr>
        <p:spPr bwMode="auto">
          <a:xfrm>
            <a:off x="4571287" y="846315"/>
            <a:ext cx="5587127" cy="748879"/>
          </a:xfrm>
          <a:prstGeom prst="rect">
            <a:avLst/>
          </a:prstGeom>
          <a:solidFill>
            <a:srgbClr val="7030A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43" tIns="50772" rIns="101543" bIns="5077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00" b="1" dirty="0">
                <a:latin typeface="Berlin Sans FB Demi" charset="0"/>
              </a:rPr>
              <a:t>Do Now:  What is name of the website created for this class? </a:t>
            </a:r>
          </a:p>
        </p:txBody>
      </p:sp>
      <p:sp>
        <p:nvSpPr>
          <p:cNvPr id="2253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0" y="1598613"/>
            <a:ext cx="5586413" cy="6018212"/>
          </a:xfrm>
          <a:solidFill>
            <a:srgbClr val="00FF00">
              <a:alpha val="56078"/>
            </a:srgbClr>
          </a:solidFill>
        </p:spPr>
        <p:txBody>
          <a:bodyPr rtlCol="0">
            <a:normAutofit lnSpcReduction="10000"/>
          </a:bodyPr>
          <a:lstStyle/>
          <a:p>
            <a:pPr marL="0">
              <a:spcBef>
                <a:spcPts val="0"/>
              </a:spcBef>
            </a:pPr>
            <a:r>
              <a:rPr lang="en-US" b="1" dirty="0">
                <a:latin typeface="Calibri"/>
                <a:cs typeface="Calibri"/>
              </a:rPr>
              <a:t>Longitude- angular distance east or west on the earth's surface, measured by the angle contained between the meridian of a particular</a:t>
            </a:r>
          </a:p>
          <a:p>
            <a:pPr marL="0">
              <a:spcBef>
                <a:spcPts val="0"/>
              </a:spcBef>
            </a:pPr>
            <a:r>
              <a:rPr lang="en-US" b="1" dirty="0">
                <a:latin typeface="Calibri"/>
                <a:cs typeface="Calibri"/>
              </a:rPr>
              <a:t>Latitude- the angular distance of a place north or south of the earth's equator, or of the equator of a celestial object, usually expressed in degrees and minutes.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741613"/>
            <a:ext cx="4572000" cy="4875212"/>
          </a:xfrm>
          <a:solidFill>
            <a:srgbClr val="FF6600">
              <a:alpha val="65097"/>
            </a:srgbClr>
          </a:solidFill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r>
              <a:rPr lang="en-US" sz="2200" b="1" dirty="0">
                <a:latin typeface="Calibri"/>
                <a:cs typeface="Calibri"/>
              </a:rPr>
              <a:t>Objective</a:t>
            </a:r>
            <a:r>
              <a:rPr lang="en-US" sz="2200" dirty="0">
                <a:latin typeface="Calibri"/>
                <a:cs typeface="Calibri"/>
              </a:rPr>
              <a:t>: Understand the focus of geography and the two main branches of the discipline. </a:t>
            </a:r>
          </a:p>
          <a:p>
            <a:pPr>
              <a:spcBef>
                <a:spcPct val="0"/>
              </a:spcBef>
              <a:buFont typeface="Wingdings" charset="0"/>
              <a:buNone/>
            </a:pPr>
            <a:r>
              <a:rPr lang="en-US" sz="2200" dirty="0">
                <a:latin typeface="Calibri"/>
                <a:cs typeface="Calibri"/>
              </a:rPr>
              <a:t>Learn about the tools geographers use to study the earth’s surface. </a:t>
            </a:r>
          </a:p>
          <a:p>
            <a:pPr>
              <a:spcBef>
                <a:spcPct val="0"/>
              </a:spcBef>
              <a:buFont typeface="Wingdings" charset="0"/>
              <a:buNone/>
            </a:pPr>
            <a:r>
              <a:rPr lang="en-US" sz="2200" dirty="0">
                <a:latin typeface="Calibri"/>
                <a:cs typeface="Calibri"/>
              </a:rPr>
              <a:t>Summarize the grid system of latitude and longitude and how it relates to seasons and time zones.</a:t>
            </a:r>
          </a:p>
        </p:txBody>
      </p:sp>
      <p:sp>
        <p:nvSpPr>
          <p:cNvPr id="30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4138"/>
            <a:ext cx="10158413" cy="762000"/>
          </a:xfrm>
        </p:spPr>
        <p:txBody>
          <a:bodyPr rtlCol="0">
            <a:normAutofit/>
          </a:bodyPr>
          <a:lstStyle/>
          <a:p>
            <a:pPr defTabSz="1015422">
              <a:defRPr/>
            </a:pPr>
            <a:fld id="{E81FA433-E002-A347-9353-29E33F13CA2D}" type="datetime2">
              <a:rPr lang="en-US" smtClean="0">
                <a:latin typeface="Garamond"/>
                <a:ea typeface="+mj-ea"/>
                <a:cs typeface="Garamond"/>
              </a:rPr>
              <a:pPr defTabSz="1015422">
                <a:defRPr/>
              </a:pPr>
              <a:t>Saturday, January 22, 2022</a:t>
            </a:fld>
            <a:endParaRPr lang="en-US" dirty="0">
              <a:latin typeface="Garamond"/>
              <a:ea typeface="+mj-ea"/>
              <a:cs typeface="Garamond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846319"/>
            <a:ext cx="4571286" cy="1795319"/>
          </a:xfrm>
          <a:prstGeom prst="rect">
            <a:avLst/>
          </a:prstGeom>
          <a:solidFill>
            <a:srgbClr val="3366FF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43" tIns="50772" rIns="101543" bIns="5077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b="1" dirty="0">
                <a:latin typeface="Calibri"/>
                <a:cs typeface="Calibri"/>
              </a:rPr>
              <a:t>What is Geography?</a:t>
            </a:r>
          </a:p>
          <a:p>
            <a:pPr algn="ctr" eaLnBrk="1" hangingPunct="1">
              <a:spcBef>
                <a:spcPct val="50000"/>
              </a:spcBef>
            </a:pPr>
            <a:endParaRPr lang="en-US" sz="2200" b="1" dirty="0">
              <a:latin typeface="Calibri"/>
              <a:cs typeface="Calibri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2200" b="1" dirty="0">
                <a:latin typeface="Calibri"/>
                <a:cs typeface="Calibri"/>
              </a:rPr>
              <a:t/>
            </a:r>
            <a:br>
              <a:rPr lang="en-US" sz="2200" b="1" dirty="0">
                <a:latin typeface="Calibri"/>
                <a:cs typeface="Calibri"/>
              </a:rPr>
            </a:br>
            <a:endParaRPr lang="en-US" sz="2200" b="1" dirty="0">
              <a:latin typeface="Calibri"/>
              <a:cs typeface="Calibri"/>
            </a:endParaRPr>
          </a:p>
        </p:txBody>
      </p:sp>
      <p:pic>
        <p:nvPicPr>
          <p:cNvPr id="2" name="10 Minute Countdown Tim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1522414"/>
            <a:ext cx="4564094" cy="12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19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22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Absolute Location is determined by using lines of latitude and longitude to form a grid.</a:t>
            </a:r>
          </a:p>
        </p:txBody>
      </p:sp>
      <p:pic>
        <p:nvPicPr>
          <p:cNvPr id="4099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8" name="Picture 2" descr="glob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3150"/>
            <a:ext cx="10158413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00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6" y="35810"/>
            <a:ext cx="9137650" cy="800804"/>
          </a:xfrm>
        </p:spPr>
        <p:txBody>
          <a:bodyPr/>
          <a:lstStyle/>
          <a:p>
            <a:r>
              <a:rPr lang="en-US" dirty="0"/>
              <a:t>Interactive #2</a:t>
            </a:r>
          </a:p>
        </p:txBody>
      </p:sp>
      <p:pic>
        <p:nvPicPr>
          <p:cNvPr id="3" name="Picture 41" descr="p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" y="1293814"/>
            <a:ext cx="8153400" cy="63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8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>
              <a:lnSpc>
                <a:spcPct val="110000"/>
              </a:lnSpc>
              <a:spcBef>
                <a:spcPts val="1375"/>
              </a:spcBef>
              <a:buClrTx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Meridians or Lines of Longitude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prime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meridian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sits at 0 degrees longitude and divides the earth into the Eastern and Western Hemispheres.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prime meridian is defined as an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imaginary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line that runs through the Royal Observatory in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Greenwich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England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a suburb of London.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All meridians (lines of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longitude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) east of the prime meridian (0 and 180) are numbered from 1 to 180 degrees east (E); Vice versa for west (W).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0206" y="3884613"/>
            <a:ext cx="6400800" cy="37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1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58413" cy="76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6" y="35811"/>
            <a:ext cx="9137650" cy="724604"/>
          </a:xfrm>
        </p:spPr>
        <p:txBody>
          <a:bodyPr/>
          <a:lstStyle/>
          <a:p>
            <a:r>
              <a:rPr lang="en-US" dirty="0"/>
              <a:t>Interactive #3</a:t>
            </a:r>
          </a:p>
        </p:txBody>
      </p:sp>
      <p:pic>
        <p:nvPicPr>
          <p:cNvPr id="3" name="Spain_and_Mediterranean_Sea_Map.jpg" descr="/Users/AlanPena/Documents/World Geography /Unit 1/Pictures/Spain_and_Mediterranean_Sea_Map.jpg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8" b="12671"/>
          <a:stretch/>
        </p:blipFill>
        <p:spPr>
          <a:xfrm>
            <a:off x="-5581" y="760412"/>
            <a:ext cx="10158412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2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22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Latitude – </a:t>
            </a:r>
            <a:r>
              <a:rPr lang="en-US" sz="22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parallels of latitude measure distance north or south from the equator</a:t>
            </a:r>
          </a:p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22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Equator – </a:t>
            </a:r>
            <a:r>
              <a:rPr lang="en-US" sz="22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an imaginary line that circles the earth at its widest point - 0°</a:t>
            </a:r>
          </a:p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endParaRPr lang="en-US" sz="2200" b="1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4099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9" name="Picture 2" descr="latitude1"/>
          <p:cNvPicPr>
            <a:picLocks noChangeAspect="1" noChangeArrowheads="1"/>
          </p:cNvPicPr>
          <p:nvPr/>
        </p:nvPicPr>
        <p:blipFill>
          <a:blip r:embed="rId6" cstate="print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" y="2665412"/>
            <a:ext cx="4383095" cy="49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0615" y="2665414"/>
            <a:ext cx="5257800" cy="495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084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22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Longitude – </a:t>
            </a:r>
            <a:r>
              <a:rPr lang="en-US" sz="22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meridians measure distance east or west from the Prime Meridian.</a:t>
            </a:r>
          </a:p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22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Prime Meridian – </a:t>
            </a:r>
            <a:r>
              <a:rPr lang="en-US" sz="22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line of longitude that runs through Greenwich, England - 0°</a:t>
            </a:r>
          </a:p>
          <a:p>
            <a:pPr marL="342861" indent="-342861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endParaRPr lang="en-US" sz="2200" b="1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4099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8" name="Picture 2" descr="longitude1"/>
          <p:cNvPicPr>
            <a:picLocks noChangeAspect="1" noChangeArrowheads="1"/>
          </p:cNvPicPr>
          <p:nvPr/>
        </p:nvPicPr>
        <p:blipFill>
          <a:blip r:embed="rId6" cstate="print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5014"/>
            <a:ext cx="6229640" cy="430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08" y="2436812"/>
            <a:ext cx="3936205" cy="518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8128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5" descr="C:\Users\rakesh.jawale\Desktop\HSGEO15_TC_C07_L1_ls04\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179050" cy="763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Text Box 3"/>
          <p:cNvSpPr txBox="1">
            <a:spLocks noChangeArrowheads="1"/>
          </p:cNvSpPr>
          <p:nvPr/>
        </p:nvSpPr>
        <p:spPr bwMode="auto">
          <a:xfrm>
            <a:off x="47625" y="1"/>
            <a:ext cx="8078788" cy="46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>
            <a:spAutoFit/>
          </a:bodyPr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sp>
        <p:nvSpPr>
          <p:cNvPr id="5123" name="Text Box 6"/>
          <p:cNvSpPr txBox="1">
            <a:spLocks noChangeArrowheads="1"/>
          </p:cNvSpPr>
          <p:nvPr/>
        </p:nvSpPr>
        <p:spPr bwMode="auto">
          <a:xfrm>
            <a:off x="1193800" y="1446214"/>
            <a:ext cx="8380413" cy="8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>
            <a:spAutoFit/>
          </a:bodyPr>
          <a:lstStyle>
            <a:lvl1pPr marL="136525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endParaRPr lang="en-US" b="1"/>
          </a:p>
          <a:p>
            <a:pPr>
              <a:spcAft>
                <a:spcPts val="1798"/>
              </a:spcAft>
            </a:pPr>
            <a:r>
              <a:rPr lang="en-US" sz="2200">
                <a:latin typeface="Verdana" charset="0"/>
                <a:cs typeface="Verdana" charset="0"/>
              </a:rPr>
              <a:t>	</a:t>
            </a:r>
            <a:endParaRPr lang="en-US" sz="2200">
              <a:solidFill>
                <a:srgbClr val="000000"/>
              </a:solidFill>
              <a:latin typeface="Verdana" charset="0"/>
              <a:cs typeface="Verdana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0" y="531813"/>
            <a:ext cx="10158413" cy="352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>
            <a:spAutoFit/>
          </a:bodyPr>
          <a:lstStyle>
            <a:lvl1pPr marL="136525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462088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tabLst>
                <a:tab pos="7443788" algn="r"/>
              </a:tabLs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pPr marL="136501">
              <a:defRPr/>
            </a:pPr>
            <a:r>
              <a:rPr lang="en-US" sz="2200" b="1" dirty="0">
                <a:latin typeface="Verdana" charset="0"/>
                <a:cs typeface="Verdana" charset="0"/>
              </a:rPr>
              <a:t>What is Geography?!</a:t>
            </a:r>
          </a:p>
          <a:p>
            <a:pPr marL="479360" indent="-342861">
              <a:buFont typeface="Arial"/>
              <a:buChar char="•"/>
              <a:defRPr/>
            </a:pPr>
            <a:r>
              <a:rPr lang="en-US" sz="2200" b="1" dirty="0">
                <a:latin typeface="Verdana" charset="0"/>
                <a:cs typeface="Verdana" charset="0"/>
              </a:rPr>
              <a:t>Geography</a:t>
            </a:r>
            <a:r>
              <a:rPr lang="en-US" sz="2200" dirty="0">
                <a:latin typeface="Verdana" charset="0"/>
                <a:cs typeface="Verdana" charset="0"/>
              </a:rPr>
              <a:t> is the spatial study of the </a:t>
            </a:r>
            <a:r>
              <a:rPr lang="en-US" sz="2200" b="1" dirty="0">
                <a:latin typeface="Verdana" charset="0"/>
                <a:cs typeface="Verdana" charset="0"/>
              </a:rPr>
              <a:t>earth’s</a:t>
            </a:r>
            <a:r>
              <a:rPr lang="en-US" sz="2200" dirty="0">
                <a:latin typeface="Verdana" charset="0"/>
                <a:cs typeface="Verdana" charset="0"/>
              </a:rPr>
              <a:t> </a:t>
            </a:r>
            <a:r>
              <a:rPr lang="en-US" sz="2200" b="1" dirty="0">
                <a:latin typeface="Verdana" charset="0"/>
                <a:cs typeface="Verdana" charset="0"/>
              </a:rPr>
              <a:t>surface</a:t>
            </a:r>
            <a:r>
              <a:rPr lang="en-US" sz="2200" dirty="0">
                <a:latin typeface="Verdana" charset="0"/>
                <a:cs typeface="Verdana" charset="0"/>
              </a:rPr>
              <a:t> (from the Greek </a:t>
            </a:r>
            <a:r>
              <a:rPr lang="en-US" sz="2200" b="1" dirty="0">
                <a:latin typeface="Verdana" charset="0"/>
                <a:cs typeface="Verdana" charset="0"/>
              </a:rPr>
              <a:t>geo</a:t>
            </a:r>
            <a:r>
              <a:rPr lang="en-US" sz="2200" dirty="0">
                <a:latin typeface="Verdana" charset="0"/>
                <a:cs typeface="Verdana" charset="0"/>
              </a:rPr>
              <a:t>, which means “</a:t>
            </a:r>
            <a:r>
              <a:rPr lang="en-US" sz="2200" b="1" dirty="0">
                <a:latin typeface="Verdana" charset="0"/>
                <a:cs typeface="Verdana" charset="0"/>
              </a:rPr>
              <a:t>Earth</a:t>
            </a:r>
            <a:r>
              <a:rPr lang="en-US" sz="2200" dirty="0">
                <a:latin typeface="Verdana" charset="0"/>
                <a:cs typeface="Verdana" charset="0"/>
              </a:rPr>
              <a:t>,” and </a:t>
            </a:r>
            <a:r>
              <a:rPr lang="en-US" sz="2200" b="1" dirty="0" err="1">
                <a:latin typeface="Verdana" charset="0"/>
                <a:cs typeface="Verdana" charset="0"/>
              </a:rPr>
              <a:t>graphein</a:t>
            </a:r>
            <a:r>
              <a:rPr lang="en-US" sz="2200" dirty="0">
                <a:latin typeface="Verdana" charset="0"/>
                <a:cs typeface="Verdana" charset="0"/>
              </a:rPr>
              <a:t>, which means “to write”).</a:t>
            </a:r>
          </a:p>
          <a:p>
            <a:pPr marL="479360" indent="-342861">
              <a:buFont typeface="Arial"/>
              <a:buChar char="•"/>
              <a:defRPr/>
            </a:pPr>
            <a:r>
              <a:rPr lang="en-US" sz="2200" dirty="0">
                <a:latin typeface="Verdana" charset="0"/>
                <a:cs typeface="Verdana" charset="0"/>
              </a:rPr>
              <a:t>Thinking like a </a:t>
            </a:r>
            <a:r>
              <a:rPr lang="en-US" sz="2200" b="1" dirty="0">
                <a:latin typeface="Verdana" charset="0"/>
                <a:cs typeface="Verdana" charset="0"/>
              </a:rPr>
              <a:t>geographer</a:t>
            </a:r>
            <a:r>
              <a:rPr lang="en-US" sz="2200" dirty="0">
                <a:latin typeface="Verdana" charset="0"/>
                <a:cs typeface="Verdana" charset="0"/>
              </a:rPr>
              <a:t> helps us understand the </a:t>
            </a:r>
            <a:r>
              <a:rPr lang="en-US" sz="2200" b="1" dirty="0">
                <a:latin typeface="Verdana" charset="0"/>
                <a:cs typeface="Verdana" charset="0"/>
              </a:rPr>
              <a:t>beauty</a:t>
            </a:r>
            <a:r>
              <a:rPr lang="en-US" sz="2200" dirty="0">
                <a:latin typeface="Verdana" charset="0"/>
                <a:cs typeface="Verdana" charset="0"/>
              </a:rPr>
              <a:t> and </a:t>
            </a:r>
            <a:r>
              <a:rPr lang="en-US" sz="2200" b="1" dirty="0">
                <a:latin typeface="Verdana" charset="0"/>
                <a:cs typeface="Verdana" charset="0"/>
              </a:rPr>
              <a:t>complexity</a:t>
            </a:r>
            <a:r>
              <a:rPr lang="en-US" sz="2200" dirty="0">
                <a:latin typeface="Verdana" charset="0"/>
                <a:cs typeface="Verdana" charset="0"/>
              </a:rPr>
              <a:t> of the world. A geographer looks at </a:t>
            </a:r>
            <a:r>
              <a:rPr lang="en-US" sz="2200" b="1" dirty="0">
                <a:latin typeface="Verdana" charset="0"/>
                <a:cs typeface="Verdana" charset="0"/>
              </a:rPr>
              <a:t>space</a:t>
            </a:r>
            <a:r>
              <a:rPr lang="en-US" sz="2200" dirty="0">
                <a:latin typeface="Verdana" charset="0"/>
                <a:cs typeface="Verdana" charset="0"/>
              </a:rPr>
              <a:t> and place. </a:t>
            </a:r>
          </a:p>
          <a:p>
            <a:pPr marL="479360" indent="-342861">
              <a:buFont typeface="Arial"/>
              <a:buChar char="•"/>
              <a:defRPr/>
            </a:pPr>
            <a:r>
              <a:rPr lang="en-US" sz="2200" dirty="0">
                <a:latin typeface="Verdana" charset="0"/>
                <a:cs typeface="Verdana" charset="0"/>
              </a:rPr>
              <a:t>Geographers study where </a:t>
            </a:r>
            <a:r>
              <a:rPr lang="en-US" sz="2200" b="1" dirty="0">
                <a:latin typeface="Verdana" charset="0"/>
                <a:cs typeface="Verdana" charset="0"/>
              </a:rPr>
              <a:t>people</a:t>
            </a:r>
            <a:r>
              <a:rPr lang="en-US" sz="2200" dirty="0">
                <a:latin typeface="Verdana" charset="0"/>
                <a:cs typeface="Verdana" charset="0"/>
              </a:rPr>
              <a:t> live, why they </a:t>
            </a:r>
            <a:r>
              <a:rPr lang="en-US" sz="2200" b="1" dirty="0">
                <a:latin typeface="Verdana" charset="0"/>
                <a:cs typeface="Verdana" charset="0"/>
              </a:rPr>
              <a:t>live</a:t>
            </a:r>
            <a:r>
              <a:rPr lang="en-US" sz="2200" dirty="0">
                <a:latin typeface="Verdana" charset="0"/>
                <a:cs typeface="Verdana" charset="0"/>
              </a:rPr>
              <a:t> there, and how they </a:t>
            </a:r>
            <a:r>
              <a:rPr lang="en-US" sz="2200" b="1" dirty="0">
                <a:latin typeface="Verdana" charset="0"/>
                <a:cs typeface="Verdana" charset="0"/>
              </a:rPr>
              <a:t>interact</a:t>
            </a:r>
            <a:r>
              <a:rPr lang="en-US" sz="2200" dirty="0">
                <a:latin typeface="Verdana" charset="0"/>
                <a:cs typeface="Verdana" charset="0"/>
              </a:rPr>
              <a:t> with each other and the land on which they live.</a:t>
            </a:r>
            <a:r>
              <a:rPr lang="en-US" sz="2200" dirty="0"/>
              <a:t>	</a:t>
            </a:r>
            <a:endParaRPr lang="en-US" sz="2200" dirty="0">
              <a:latin typeface="Verdana" charset="0"/>
              <a:cs typeface="Verdana" charset="0"/>
            </a:endParaRPr>
          </a:p>
          <a:p>
            <a:pPr lvl="2">
              <a:spcBef>
                <a:spcPts val="600"/>
              </a:spcBef>
              <a:spcAft>
                <a:spcPts val="176"/>
              </a:spcAft>
              <a:buSzPct val="136000"/>
              <a:defRPr/>
            </a:pPr>
            <a:endParaRPr lang="en-US" sz="2000" dirty="0">
              <a:solidFill>
                <a:srgbClr val="000000"/>
              </a:solidFill>
              <a:latin typeface="Tahoma" charset="0"/>
              <a:cs typeface="Times New Roman" charset="0"/>
            </a:endParaRPr>
          </a:p>
        </p:txBody>
      </p:sp>
      <p:pic>
        <p:nvPicPr>
          <p:cNvPr id="5125" name="Picture 12" descr="left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7053263"/>
            <a:ext cx="26828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eograph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579813"/>
            <a:ext cx="10158413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" y="-3172"/>
            <a:ext cx="10164763" cy="7631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39700" y="20640"/>
            <a:ext cx="6234906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-19863" y="455614"/>
            <a:ext cx="10178278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/>
          <a:lstStyle/>
          <a:p>
            <a:pPr>
              <a:lnSpc>
                <a:spcPct val="110000"/>
              </a:lnSpc>
              <a:spcBef>
                <a:spcPts val="1500"/>
              </a:spcBef>
              <a:buClrTx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What are the different types of Geography?</a:t>
            </a:r>
          </a:p>
          <a:p>
            <a:pPr marL="285717" indent="-285717">
              <a:lnSpc>
                <a:spcPct val="110000"/>
              </a:lnSpc>
              <a:spcBef>
                <a:spcPts val="1500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Physical Geography- 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is the spatial study of natural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phenomena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that make up the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environment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such as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rivers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mountains, landforms,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weather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climate,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soils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plants, and any other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physical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aspects of the earth’s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surface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.</a:t>
            </a:r>
          </a:p>
          <a:p>
            <a:pPr marL="285717" indent="-285717">
              <a:lnSpc>
                <a:spcPct val="110000"/>
              </a:lnSpc>
              <a:spcBef>
                <a:spcPts val="1500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Cultural Geography- 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Human geography is the study of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human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activity and its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relationship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to the earth’s surface. Human geographers examine the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spatial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distribution of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human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 populations,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religions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languages,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ethnicities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political systems,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economics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urban </a:t>
            </a:r>
            <a:r>
              <a:rPr lang="en-US" sz="1800" b="1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dynamics</a:t>
            </a:r>
            <a:r>
              <a:rPr lang="en-US" sz="1800" dirty="0">
                <a:solidFill>
                  <a:schemeClr val="tx1"/>
                </a:solidFill>
                <a:latin typeface="Verdana" pitchFamily="34" charset="0"/>
                <a:ea typeface="ヒラギノ角ゴ ProN W3" pitchFamily="1" charset="0"/>
                <a:cs typeface="ヒラギノ角ゴ ProN W3" pitchFamily="1" charset="0"/>
              </a:rPr>
              <a:t>, and other components of human activity.</a:t>
            </a:r>
          </a:p>
          <a:p>
            <a:pPr>
              <a:lnSpc>
                <a:spcPct val="110000"/>
              </a:lnSpc>
              <a:spcBef>
                <a:spcPts val="1500"/>
              </a:spcBef>
              <a:buClrTx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endParaRPr lang="en-US" sz="1800" dirty="0">
              <a:solidFill>
                <a:schemeClr val="tx1"/>
              </a:solidFill>
              <a:latin typeface="Verdana" pitchFamily="34" charset="0"/>
              <a:ea typeface="ヒラギノ角ゴ ProN W3" pitchFamily="1" charset="0"/>
              <a:cs typeface="ヒラギノ角ゴ ProN W3" pitchFamily="1" charset="0"/>
            </a:endParaRPr>
          </a:p>
        </p:txBody>
      </p:sp>
      <p:pic>
        <p:nvPicPr>
          <p:cNvPr id="3076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8040"/>
              </p:ext>
            </p:extLst>
          </p:nvPr>
        </p:nvGraphicFramePr>
        <p:xfrm>
          <a:off x="1116805" y="3732215"/>
          <a:ext cx="8763000" cy="3884612"/>
        </p:xfrm>
        <a:graphic>
          <a:graphicData uri="http://schemas.openxmlformats.org/drawingml/2006/table">
            <a:tbl>
              <a:tblPr/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Physical Geography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Cultural Geography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Rocks/Minerals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Population/Settlements/Urbanization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Landforms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Economic and Political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Animal and Plant Life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Transportation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Soils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Human Migration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Atmosphere/Climate/Weather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Social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7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Environment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Recreation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Rivers/Oceans/Other bodies of Water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Religion/Belief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634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-25398" y="0"/>
            <a:ext cx="10183813" cy="7643812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531815"/>
            <a:ext cx="10158413" cy="3713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9989" tIns="46795" rIns="89989" bIns="46795">
            <a:spAutoFit/>
          </a:bodyPr>
          <a:lstStyle/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Using Maps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Cartography 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is the science of making maps. 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There are many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components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to a map, including a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a legend,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symbols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and color-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coding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Scale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represents the consistent, proportional relationship between the measurements shown on a map and on Earth’s surface. 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Physical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political, and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thematic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maps each serve a unique purpose and show different types of information.</a:t>
            </a: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5123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6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8412"/>
            <a:ext cx="2564606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1" y="3808412"/>
            <a:ext cx="3294063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6" y="3808412"/>
            <a:ext cx="2362200" cy="383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7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6" y="35810"/>
            <a:ext cx="9137650" cy="761999"/>
          </a:xfrm>
        </p:spPr>
        <p:txBody>
          <a:bodyPr/>
          <a:lstStyle/>
          <a:p>
            <a:r>
              <a:rPr lang="en-US" dirty="0"/>
              <a:t>Interactive #1</a:t>
            </a:r>
          </a:p>
        </p:txBody>
      </p:sp>
      <p:pic>
        <p:nvPicPr>
          <p:cNvPr id="3" name="Picture 2" descr="Contemporary_World_Map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7" t="-247" r="15575"/>
          <a:stretch/>
        </p:blipFill>
        <p:spPr>
          <a:xfrm>
            <a:off x="-24925" y="760412"/>
            <a:ext cx="5332731" cy="6865909"/>
          </a:xfrm>
          <a:prstGeom prst="rect">
            <a:avLst/>
          </a:prstGeom>
        </p:spPr>
      </p:pic>
      <p:pic>
        <p:nvPicPr>
          <p:cNvPr id="4" name="Old_World_Map.jpg" descr="/Users/AlanPena/Documents/World Geography /Unit 1/Pictures/Old_World_Map.jpg"/>
          <p:cNvPicPr>
            <a:picLocks noChangeAspect="1"/>
          </p:cNvPicPr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14988"/>
          <a:stretch/>
        </p:blipFill>
        <p:spPr>
          <a:xfrm>
            <a:off x="5307806" y="760413"/>
            <a:ext cx="4850607" cy="68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3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-25398" y="0"/>
            <a:ext cx="10183813" cy="7643812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531812"/>
            <a:ext cx="10158413" cy="3585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9989" tIns="46795" rIns="89989" bIns="46795">
            <a:spAutoFit/>
          </a:bodyPr>
          <a:lstStyle/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Physical Maps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Show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natural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features such as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landforms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and physical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borders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; lakes, rivers, mountain ranges,  and things that were around before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humans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Physical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Borders – Borders defined by a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physical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feature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Example -  Rio Grande River, between USA and Mexico</a:t>
            </a: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5123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6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0213"/>
            <a:ext cx="10158413" cy="464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236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-25398" y="0"/>
            <a:ext cx="10183813" cy="7643812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531814"/>
            <a:ext cx="10158413" cy="3761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9989" tIns="46795" rIns="89989" bIns="46795">
            <a:spAutoFit/>
          </a:bodyPr>
          <a:lstStyle/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Political Maps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Show features on the Earth’s surface that are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manmade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Examples: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Political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Borders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– borders created by governments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National and State Borders, 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SzPct val="125000"/>
              <a:buFont typeface="Arial"/>
              <a:buChar char="•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City Limits, capitals</a:t>
            </a: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  <a:p>
            <a:pPr marL="457146" indent="-457146">
              <a:lnSpc>
                <a:spcPct val="110000"/>
              </a:lnSpc>
              <a:spcBef>
                <a:spcPts val="1375"/>
              </a:spcBef>
              <a:buSzPct val="125000"/>
              <a:tabLst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600089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5123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6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122612"/>
            <a:ext cx="10195988" cy="451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37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>
              <a:lnSpc>
                <a:spcPct val="110000"/>
              </a:lnSpc>
              <a:spcBef>
                <a:spcPts val="1375"/>
              </a:spcBef>
              <a:buClrTx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Earth and </a:t>
            </a:r>
            <a:r>
              <a:rPr lang="en-US" sz="1800" b="1" dirty="0" err="1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Graticule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Location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When identifying a region or location on the earth, the first step is to understand its relative and absolute locations.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absolute location 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of a place is the point at which its latitude and longitude lines intersect.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Relative location- 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is the location on the earth’s surface with reference to other places, taking into consideration features such as transportation access or terrain.</a:t>
            </a:r>
          </a:p>
        </p:txBody>
      </p:sp>
      <p:pic>
        <p:nvPicPr>
          <p:cNvPr id="4099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656014"/>
            <a:ext cx="5384006" cy="39608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07808" y="3656014"/>
            <a:ext cx="4850606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35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" y="-12697"/>
            <a:ext cx="10163174" cy="7629525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9989" tIns="44994" rIns="89989" bIns="44994" anchor="ctr" anchorCtr="1"/>
          <a:lstStyle/>
          <a:p>
            <a:pPr algn="ctr"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  <a:tab pos="9409611" algn="l"/>
                <a:tab pos="10133427" algn="l"/>
              </a:tabLst>
            </a:pPr>
            <a:r>
              <a:rPr lang="en-US">
                <a:solidFill>
                  <a:srgbClr val="000000"/>
                </a:solidFill>
                <a:ea typeface="Geneva" pitchFamily="1" charset="0"/>
                <a:cs typeface="Geneva" pitchFamily="1" charset="0"/>
              </a:rPr>
              <a:t>                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646" y="531815"/>
            <a:ext cx="10135769" cy="497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 anchor="t"/>
          <a:lstStyle/>
          <a:p>
            <a:pPr>
              <a:lnSpc>
                <a:spcPct val="110000"/>
              </a:lnSpc>
              <a:spcBef>
                <a:spcPts val="1375"/>
              </a:spcBef>
              <a:buClrTx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Parallel or Lines of Latitude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Equator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divides Earth in half, creating the Northern and Southern Hemispheres.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The equator divides the earth into 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Northern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and Southern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Hemispheres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and is called 0 degrees latitude.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The lines north of the equator toward 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North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Pole are north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latitude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, (shortcut—think of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FLATITUDE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) and each of the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numbers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is followed by the letter “N.” (Vice-versa for south </a:t>
            </a:r>
            <a:r>
              <a:rPr lang="en-US" sz="1800" b="1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latitude</a:t>
            </a:r>
            <a:r>
              <a:rPr lang="en-US" sz="1800" dirty="0">
                <a:solidFill>
                  <a:srgbClr val="000000"/>
                </a:solidFill>
                <a:latin typeface="Verdana" pitchFamily="1" charset="0"/>
                <a:ea typeface="Geneva" pitchFamily="1" charset="0"/>
                <a:cs typeface="Geneva" pitchFamily="1" charset="0"/>
              </a:rPr>
              <a:t> or “S”)</a:t>
            </a:r>
          </a:p>
          <a:p>
            <a:pPr marL="285717" indent="-285717">
              <a:lnSpc>
                <a:spcPct val="110000"/>
              </a:lnSpc>
              <a:spcBef>
                <a:spcPts val="1375"/>
              </a:spcBef>
              <a:buClrTx/>
              <a:buFont typeface="Arial"/>
              <a:buChar char="•"/>
              <a:tabLst>
                <a:tab pos="0" algn="l"/>
                <a:tab pos="457146" algn="l"/>
                <a:tab pos="914294" algn="l"/>
                <a:tab pos="1371440" algn="l"/>
                <a:tab pos="1828588" algn="l"/>
                <a:tab pos="2285735" algn="l"/>
                <a:tab pos="2742883" algn="l"/>
                <a:tab pos="3200030" algn="l"/>
                <a:tab pos="3657178" algn="l"/>
                <a:tab pos="4114324" algn="l"/>
                <a:tab pos="4571471" algn="l"/>
                <a:tab pos="5028618" algn="l"/>
                <a:tab pos="5485765" algn="l"/>
                <a:tab pos="5942913" algn="l"/>
                <a:tab pos="6400060" algn="l"/>
                <a:tab pos="6857207" algn="l"/>
                <a:tab pos="7314354" algn="l"/>
                <a:tab pos="7771500" algn="l"/>
                <a:tab pos="8228648" algn="l"/>
                <a:tab pos="8685795" algn="l"/>
                <a:tab pos="9142943" algn="l"/>
              </a:tabLst>
            </a:pPr>
            <a:endParaRPr lang="en-US" sz="1800" dirty="0">
              <a:solidFill>
                <a:srgbClr val="000000"/>
              </a:solidFill>
              <a:latin typeface="Verdana" pitchFamily="1" charset="0"/>
              <a:ea typeface="Geneva" pitchFamily="1" charset="0"/>
              <a:cs typeface="Geneva" pitchFamily="1" charset="0"/>
            </a:endParaRPr>
          </a:p>
        </p:txBody>
      </p:sp>
      <p:pic>
        <p:nvPicPr>
          <p:cNvPr id="4099" name="Picture 3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220663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</a:blip>
          <a:srcRect/>
          <a:stretch>
            <a:fillRect/>
          </a:stretch>
        </p:blipFill>
        <p:spPr bwMode="auto">
          <a:xfrm>
            <a:off x="603250" y="7086602"/>
            <a:ext cx="234950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41288" y="20640"/>
            <a:ext cx="4876800" cy="470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9" tIns="46795" rIns="89989" bIns="46795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 charset="0"/>
                <a:cs typeface="Calibri" charset="0"/>
              </a:rPr>
              <a:t>Geography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1208" y="3503615"/>
            <a:ext cx="4298077" cy="41132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503611"/>
            <a:ext cx="5841205" cy="41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98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ovt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entation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ecedent">
      <a:majorFont>
        <a:latin typeface="Perpetua Titling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Govt.thmx</Template>
  <TotalTime>3598</TotalTime>
  <Words>830</Words>
  <Application>Microsoft Office PowerPoint</Application>
  <PresentationFormat>Custom</PresentationFormat>
  <Paragraphs>103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42" baseType="lpstr">
      <vt:lpstr>ＭＳ Ｐゴシック</vt:lpstr>
      <vt:lpstr>Arial</vt:lpstr>
      <vt:lpstr>Berlin Sans FB Demi</vt:lpstr>
      <vt:lpstr>Calibri</vt:lpstr>
      <vt:lpstr>Calisto MT</vt:lpstr>
      <vt:lpstr>Century Gothic</vt:lpstr>
      <vt:lpstr>Courier New</vt:lpstr>
      <vt:lpstr>Garamond</vt:lpstr>
      <vt:lpstr>Geneva</vt:lpstr>
      <vt:lpstr>Georgia</vt:lpstr>
      <vt:lpstr>Myriad Pro</vt:lpstr>
      <vt:lpstr>Palatino Linotype</vt:lpstr>
      <vt:lpstr>Perpetua Titling MT</vt:lpstr>
      <vt:lpstr>Tahoma</vt:lpstr>
      <vt:lpstr>Times New Roman</vt:lpstr>
      <vt:lpstr>Verdana</vt:lpstr>
      <vt:lpstr>Wingdings</vt:lpstr>
      <vt:lpstr>Wingdings 2</vt:lpstr>
      <vt:lpstr>ヒラギノ角ゴ ProN W3</vt:lpstr>
      <vt:lpstr>Govt</vt:lpstr>
      <vt:lpstr>1_Civic</vt:lpstr>
      <vt:lpstr>Presentation Theme</vt:lpstr>
      <vt:lpstr>Office Theme</vt:lpstr>
      <vt:lpstr>Executive</vt:lpstr>
      <vt:lpstr>Civic</vt:lpstr>
      <vt:lpstr>2_Civic</vt:lpstr>
      <vt:lpstr>Saturday, January 22, 2022</vt:lpstr>
      <vt:lpstr>PowerPoint Presentation</vt:lpstr>
      <vt:lpstr>PowerPoint Presentation</vt:lpstr>
      <vt:lpstr>PowerPoint Presentation</vt:lpstr>
      <vt:lpstr>Interactive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#2</vt:lpstr>
      <vt:lpstr>PowerPoint Presentation</vt:lpstr>
      <vt:lpstr>PowerPoint Presentation</vt:lpstr>
      <vt:lpstr>Interactive #3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Larkin</dc:creator>
  <cp:lastModifiedBy>Baz Humphries</cp:lastModifiedBy>
  <cp:revision>177</cp:revision>
  <cp:lastPrinted>1601-01-01T00:00:00Z</cp:lastPrinted>
  <dcterms:created xsi:type="dcterms:W3CDTF">2013-02-21T18:09:28Z</dcterms:created>
  <dcterms:modified xsi:type="dcterms:W3CDTF">2022-01-22T11:30:41Z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11627783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S8.2.0</vt:lpwstr>
  </property>
</Properties>
</file>